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5" r:id="rId1"/>
  </p:sldMasterIdLst>
  <p:notesMasterIdLst>
    <p:notesMasterId r:id="rId29"/>
  </p:notesMasterIdLst>
  <p:sldIdLst>
    <p:sldId id="256" r:id="rId2"/>
    <p:sldId id="258" r:id="rId3"/>
    <p:sldId id="263" r:id="rId4"/>
    <p:sldId id="259" r:id="rId5"/>
    <p:sldId id="257" r:id="rId6"/>
    <p:sldId id="303" r:id="rId7"/>
    <p:sldId id="260" r:id="rId8"/>
    <p:sldId id="262" r:id="rId9"/>
    <p:sldId id="272" r:id="rId10"/>
    <p:sldId id="266" r:id="rId11"/>
    <p:sldId id="305" r:id="rId12"/>
    <p:sldId id="306" r:id="rId13"/>
    <p:sldId id="261" r:id="rId14"/>
    <p:sldId id="304" r:id="rId15"/>
    <p:sldId id="307" r:id="rId16"/>
    <p:sldId id="264" r:id="rId17"/>
    <p:sldId id="308" r:id="rId18"/>
    <p:sldId id="309" r:id="rId19"/>
    <p:sldId id="310" r:id="rId20"/>
    <p:sldId id="311" r:id="rId21"/>
    <p:sldId id="270" r:id="rId22"/>
    <p:sldId id="315" r:id="rId23"/>
    <p:sldId id="274" r:id="rId24"/>
    <p:sldId id="267" r:id="rId25"/>
    <p:sldId id="314" r:id="rId26"/>
    <p:sldId id="281" r:id="rId27"/>
    <p:sldId id="280" r:id="rId28"/>
  </p:sldIdLst>
  <p:sldSz cx="9144000" cy="5143500" type="screen16x9"/>
  <p:notesSz cx="6858000" cy="9144000"/>
  <p:embeddedFontLst>
    <p:embeddedFont>
      <p:font typeface="DM Sans" pitchFamily="2" charset="0"/>
      <p:regular r:id="rId30"/>
      <p:bold r:id="rId31"/>
      <p:italic r:id="rId32"/>
      <p:boldItalic r:id="rId33"/>
    </p:embeddedFont>
    <p:embeddedFont>
      <p:font typeface="Merienda One" panose="020B0604020202020204"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DF8176-F880-4059-986D-7DCBE70312C5}">
  <a:tblStyle styleId="{C2DF8176-F880-4059-986D-7DCBE70312C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9"/>
  </p:normalViewPr>
  <p:slideViewPr>
    <p:cSldViewPr snapToGrid="0">
      <p:cViewPr varScale="1">
        <p:scale>
          <a:sx n="97" d="100"/>
          <a:sy n="97" d="100"/>
        </p:scale>
        <p:origin x="1042"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1C76C5-F635-4E84-B80A-F5EC999A362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2E0C85A-B3C8-4C25-B514-5076FC7F4F97}">
      <dgm:prSet custT="1"/>
      <dgm:spPr/>
      <dgm:t>
        <a:bodyPr/>
        <a:lstStyle/>
        <a:p>
          <a:pPr>
            <a:defRPr cap="all"/>
          </a:pPr>
          <a:r>
            <a:rPr lang="en-US" sz="1200" b="0" i="0" u="none" strike="noStrike" kern="1200" cap="none" dirty="0">
              <a:solidFill>
                <a:srgbClr val="475353">
                  <a:lumMod val="50000"/>
                </a:srgbClr>
              </a:solidFill>
              <a:latin typeface="Merienda One"/>
              <a:ea typeface="Arial"/>
              <a:cs typeface="Arial"/>
            </a:rPr>
            <a:t>Code reviews </a:t>
          </a:r>
        </a:p>
      </dgm:t>
    </dgm:pt>
    <dgm:pt modelId="{1D460E4C-3841-4D66-88EB-9B56263465C6}" type="parTrans" cxnId="{F2A56FAA-D333-47F0-A539-A1873C39CDD9}">
      <dgm:prSet/>
      <dgm:spPr/>
      <dgm:t>
        <a:bodyPr/>
        <a:lstStyle/>
        <a:p>
          <a:endParaRPr lang="en-US"/>
        </a:p>
      </dgm:t>
    </dgm:pt>
    <dgm:pt modelId="{435E4774-EC96-4AF6-8F7C-7D09501BBFA3}" type="sibTrans" cxnId="{F2A56FAA-D333-47F0-A539-A1873C39CDD9}">
      <dgm:prSet/>
      <dgm:spPr/>
      <dgm:t>
        <a:bodyPr/>
        <a:lstStyle/>
        <a:p>
          <a:endParaRPr lang="en-US"/>
        </a:p>
      </dgm:t>
    </dgm:pt>
    <dgm:pt modelId="{1BC4E98E-BCE0-4C8C-8F07-57FCF5321AE2}">
      <dgm:prSet custT="1"/>
      <dgm:spPr/>
      <dgm:t>
        <a:bodyPr/>
        <a:lstStyle/>
        <a:p>
          <a:pPr>
            <a:defRPr cap="all"/>
          </a:pPr>
          <a:r>
            <a:rPr lang="en-US" sz="1200" b="0" i="0" u="none" strike="noStrike" kern="1200" cap="none" dirty="0">
              <a:solidFill>
                <a:srgbClr val="475353">
                  <a:lumMod val="50000"/>
                </a:srgbClr>
              </a:solidFill>
              <a:latin typeface="Merienda One"/>
              <a:ea typeface="Arial"/>
              <a:cs typeface="Arial"/>
            </a:rPr>
            <a:t>SRS , Design , code documentation </a:t>
          </a:r>
          <a:r>
            <a:rPr lang="en-US" sz="1500" kern="1200" dirty="0"/>
            <a:t>.</a:t>
          </a:r>
        </a:p>
      </dgm:t>
    </dgm:pt>
    <dgm:pt modelId="{FA4FBCA8-B005-4B05-B2D5-68025E5BE3D0}" type="parTrans" cxnId="{34ABE91E-1ECC-4D0C-8C72-748EEC79586E}">
      <dgm:prSet/>
      <dgm:spPr/>
      <dgm:t>
        <a:bodyPr/>
        <a:lstStyle/>
        <a:p>
          <a:endParaRPr lang="en-US"/>
        </a:p>
      </dgm:t>
    </dgm:pt>
    <dgm:pt modelId="{6FE6A532-D847-4020-8702-5D97CFF3E73E}" type="sibTrans" cxnId="{34ABE91E-1ECC-4D0C-8C72-748EEC79586E}">
      <dgm:prSet/>
      <dgm:spPr/>
      <dgm:t>
        <a:bodyPr/>
        <a:lstStyle/>
        <a:p>
          <a:endParaRPr lang="en-US"/>
        </a:p>
      </dgm:t>
    </dgm:pt>
    <dgm:pt modelId="{CA380A34-5647-4B52-B6BA-ADA6EC2B9D44}">
      <dgm:prSet custT="1"/>
      <dgm:spPr/>
      <dgm:t>
        <a:bodyPr/>
        <a:lstStyle/>
        <a:p>
          <a:pPr>
            <a:defRPr cap="all"/>
          </a:pPr>
          <a:r>
            <a:rPr lang="en-US" sz="1200" b="0" i="0" u="none" strike="noStrike" kern="1200" cap="none" dirty="0">
              <a:solidFill>
                <a:srgbClr val="475353">
                  <a:lumMod val="50000"/>
                </a:srgbClr>
              </a:solidFill>
              <a:latin typeface="Merienda One"/>
              <a:ea typeface="Arial"/>
              <a:cs typeface="Arial"/>
            </a:rPr>
            <a:t>Sprint meetings to enhance the quality of the </a:t>
          </a:r>
          <a:r>
            <a:rPr lang="en-US" sz="1200" b="0" i="0" u="none" strike="noStrike" kern="1200" cap="none" dirty="0">
              <a:solidFill>
                <a:srgbClr val="475353">
                  <a:lumMod val="50000"/>
                </a:srgbClr>
              </a:solidFill>
              <a:latin typeface="Merienda One"/>
              <a:ea typeface="Arial"/>
              <a:cs typeface="Arial"/>
              <a:sym typeface="Arial"/>
            </a:rPr>
            <a:t>product</a:t>
          </a:r>
          <a:r>
            <a:rPr lang="en-US" sz="1200" b="0" i="0" u="none" strike="noStrike" kern="1200" cap="none" dirty="0">
              <a:solidFill>
                <a:srgbClr val="475353">
                  <a:lumMod val="50000"/>
                </a:srgbClr>
              </a:solidFill>
              <a:latin typeface="Merienda One"/>
              <a:ea typeface="Arial"/>
              <a:cs typeface="Arial"/>
            </a:rPr>
            <a:t> and the methodology</a:t>
          </a:r>
        </a:p>
      </dgm:t>
    </dgm:pt>
    <dgm:pt modelId="{4EC6695B-EC52-4F41-9FDC-494DA5550A29}" type="parTrans" cxnId="{B801AC2A-15D2-47CD-95D6-9E05DA2C3D3B}">
      <dgm:prSet/>
      <dgm:spPr/>
      <dgm:t>
        <a:bodyPr/>
        <a:lstStyle/>
        <a:p>
          <a:endParaRPr lang="en-US"/>
        </a:p>
      </dgm:t>
    </dgm:pt>
    <dgm:pt modelId="{C45A26EA-EF18-4B73-9649-87272B38D30E}" type="sibTrans" cxnId="{B801AC2A-15D2-47CD-95D6-9E05DA2C3D3B}">
      <dgm:prSet/>
      <dgm:spPr/>
      <dgm:t>
        <a:bodyPr/>
        <a:lstStyle/>
        <a:p>
          <a:endParaRPr lang="en-US"/>
        </a:p>
      </dgm:t>
    </dgm:pt>
    <dgm:pt modelId="{746D639F-8164-4577-9911-58C08C29A55A}">
      <dgm:prSet custT="1"/>
      <dgm:spPr/>
      <dgm:t>
        <a:bodyPr/>
        <a:lstStyle/>
        <a:p>
          <a:pPr>
            <a:defRPr cap="all"/>
          </a:pPr>
          <a:r>
            <a:rPr lang="en-US" sz="1200" b="0" i="0" u="none" strike="noStrike" kern="1200" cap="none" dirty="0">
              <a:solidFill>
                <a:srgbClr val="475353">
                  <a:lumMod val="50000"/>
                </a:srgbClr>
              </a:solidFill>
              <a:latin typeface="Merienda One"/>
              <a:ea typeface="Arial"/>
              <a:cs typeface="Arial"/>
            </a:rPr>
            <a:t>Test cases verification</a:t>
          </a:r>
        </a:p>
      </dgm:t>
    </dgm:pt>
    <dgm:pt modelId="{0E209858-8400-482F-9129-47EC2555258A}" type="parTrans" cxnId="{91724E3D-8EA6-44BA-94B2-F9A13312CDD2}">
      <dgm:prSet/>
      <dgm:spPr/>
      <dgm:t>
        <a:bodyPr/>
        <a:lstStyle/>
        <a:p>
          <a:endParaRPr lang="en-US"/>
        </a:p>
      </dgm:t>
    </dgm:pt>
    <dgm:pt modelId="{48980F8C-5B52-43DF-8155-3BA36166BFBC}" type="sibTrans" cxnId="{91724E3D-8EA6-44BA-94B2-F9A13312CDD2}">
      <dgm:prSet/>
      <dgm:spPr/>
      <dgm:t>
        <a:bodyPr/>
        <a:lstStyle/>
        <a:p>
          <a:endParaRPr lang="en-US"/>
        </a:p>
      </dgm:t>
    </dgm:pt>
    <dgm:pt modelId="{D123EC77-4681-4E24-9B23-EC23FDB21CD9}" type="pres">
      <dgm:prSet presAssocID="{CE1C76C5-F635-4E84-B80A-F5EC999A3622}" presName="root" presStyleCnt="0">
        <dgm:presLayoutVars>
          <dgm:dir/>
          <dgm:resizeHandles val="exact"/>
        </dgm:presLayoutVars>
      </dgm:prSet>
      <dgm:spPr/>
    </dgm:pt>
    <dgm:pt modelId="{A1B17C97-CA87-4AC0-8D04-073EF4FF4BF9}" type="pres">
      <dgm:prSet presAssocID="{42E0C85A-B3C8-4C25-B514-5076FC7F4F97}" presName="compNode" presStyleCnt="0"/>
      <dgm:spPr/>
    </dgm:pt>
    <dgm:pt modelId="{F7ABC90B-CBE2-4DF9-82D2-9C13D9A8CA4A}" type="pres">
      <dgm:prSet presAssocID="{42E0C85A-B3C8-4C25-B514-5076FC7F4F97}" presName="iconBgRect" presStyleLbl="bgShp" presStyleIdx="0" presStyleCnt="4"/>
      <dgm:spPr>
        <a:prstGeom prst="round2DiagRect">
          <a:avLst>
            <a:gd name="adj1" fmla="val 29727"/>
            <a:gd name="adj2" fmla="val 0"/>
          </a:avLst>
        </a:prstGeom>
      </dgm:spPr>
    </dgm:pt>
    <dgm:pt modelId="{036EBDB5-609E-442C-AD95-BB589D28C041}" type="pres">
      <dgm:prSet presAssocID="{42E0C85A-B3C8-4C25-B514-5076FC7F4F9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29706E7-0B94-420C-A215-30F7110D2569}" type="pres">
      <dgm:prSet presAssocID="{42E0C85A-B3C8-4C25-B514-5076FC7F4F97}" presName="spaceRect" presStyleCnt="0"/>
      <dgm:spPr/>
    </dgm:pt>
    <dgm:pt modelId="{AEF28899-C7D5-40AD-8EFF-4B9A202849BD}" type="pres">
      <dgm:prSet presAssocID="{42E0C85A-B3C8-4C25-B514-5076FC7F4F97}" presName="textRect" presStyleLbl="revTx" presStyleIdx="0" presStyleCnt="4">
        <dgm:presLayoutVars>
          <dgm:chMax val="1"/>
          <dgm:chPref val="1"/>
        </dgm:presLayoutVars>
      </dgm:prSet>
      <dgm:spPr/>
    </dgm:pt>
    <dgm:pt modelId="{6E0BDD2C-4AFC-40F6-B439-B363B201656F}" type="pres">
      <dgm:prSet presAssocID="{435E4774-EC96-4AF6-8F7C-7D09501BBFA3}" presName="sibTrans" presStyleCnt="0"/>
      <dgm:spPr/>
    </dgm:pt>
    <dgm:pt modelId="{AD84323E-E71D-4E9A-B100-326DD4652617}" type="pres">
      <dgm:prSet presAssocID="{1BC4E98E-BCE0-4C8C-8F07-57FCF5321AE2}" presName="compNode" presStyleCnt="0"/>
      <dgm:spPr/>
    </dgm:pt>
    <dgm:pt modelId="{20DAD3F8-460C-4EE8-B969-E3C2C78543E4}" type="pres">
      <dgm:prSet presAssocID="{1BC4E98E-BCE0-4C8C-8F07-57FCF5321AE2}" presName="iconBgRect" presStyleLbl="bgShp" presStyleIdx="1" presStyleCnt="4"/>
      <dgm:spPr>
        <a:prstGeom prst="round2DiagRect">
          <a:avLst>
            <a:gd name="adj1" fmla="val 29727"/>
            <a:gd name="adj2" fmla="val 0"/>
          </a:avLst>
        </a:prstGeom>
        <a:solidFill>
          <a:schemeClr val="accent1">
            <a:lumMod val="75000"/>
          </a:schemeClr>
        </a:solidFill>
      </dgm:spPr>
    </dgm:pt>
    <dgm:pt modelId="{F57C08F5-543F-4C7C-A858-6AD1F2645E86}" type="pres">
      <dgm:prSet presAssocID="{1BC4E98E-BCE0-4C8C-8F07-57FCF5321AE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solidFill>
            <a:schemeClr val="tx1">
              <a:lumMod val="60000"/>
              <a:lumOff val="40000"/>
            </a:schemeClr>
          </a:solidFill>
        </a:ln>
      </dgm:spPr>
      <dgm:extLst>
        <a:ext uri="{E40237B7-FDA0-4F09-8148-C483321AD2D9}">
          <dgm14:cNvPr xmlns:dgm14="http://schemas.microsoft.com/office/drawing/2010/diagram" id="0" name="" descr="Barcode"/>
        </a:ext>
      </dgm:extLst>
    </dgm:pt>
    <dgm:pt modelId="{3A4009A9-DAF6-4533-8349-0AC2F12FC8C8}" type="pres">
      <dgm:prSet presAssocID="{1BC4E98E-BCE0-4C8C-8F07-57FCF5321AE2}" presName="spaceRect" presStyleCnt="0"/>
      <dgm:spPr/>
    </dgm:pt>
    <dgm:pt modelId="{DE675077-E25F-4E13-A317-206445A72DD2}" type="pres">
      <dgm:prSet presAssocID="{1BC4E98E-BCE0-4C8C-8F07-57FCF5321AE2}" presName="textRect" presStyleLbl="revTx" presStyleIdx="1" presStyleCnt="4">
        <dgm:presLayoutVars>
          <dgm:chMax val="1"/>
          <dgm:chPref val="1"/>
        </dgm:presLayoutVars>
      </dgm:prSet>
      <dgm:spPr/>
    </dgm:pt>
    <dgm:pt modelId="{75BE9BB8-75D2-437C-B933-1066D70F48BA}" type="pres">
      <dgm:prSet presAssocID="{6FE6A532-D847-4020-8702-5D97CFF3E73E}" presName="sibTrans" presStyleCnt="0"/>
      <dgm:spPr/>
    </dgm:pt>
    <dgm:pt modelId="{BAE7B8AA-793A-460B-B974-6B5E2BA8E16C}" type="pres">
      <dgm:prSet presAssocID="{CA380A34-5647-4B52-B6BA-ADA6EC2B9D44}" presName="compNode" presStyleCnt="0"/>
      <dgm:spPr/>
    </dgm:pt>
    <dgm:pt modelId="{B8A199F5-E716-4EC7-AB00-0983307D3BEE}" type="pres">
      <dgm:prSet presAssocID="{CA380A34-5647-4B52-B6BA-ADA6EC2B9D44}" presName="iconBgRect" presStyleLbl="bgShp" presStyleIdx="2" presStyleCnt="4"/>
      <dgm:spPr>
        <a:prstGeom prst="round2DiagRect">
          <a:avLst>
            <a:gd name="adj1" fmla="val 29727"/>
            <a:gd name="adj2" fmla="val 0"/>
          </a:avLst>
        </a:prstGeom>
      </dgm:spPr>
    </dgm:pt>
    <dgm:pt modelId="{C8164F5B-DC1F-4F3D-B160-578977C44FE7}" type="pres">
      <dgm:prSet presAssocID="{CA380A34-5647-4B52-B6BA-ADA6EC2B9D4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F61106FA-FD11-4CF9-A578-8D290157A0F3}" type="pres">
      <dgm:prSet presAssocID="{CA380A34-5647-4B52-B6BA-ADA6EC2B9D44}" presName="spaceRect" presStyleCnt="0"/>
      <dgm:spPr/>
    </dgm:pt>
    <dgm:pt modelId="{6D805E3F-E2E1-4318-9F3C-84147C521A21}" type="pres">
      <dgm:prSet presAssocID="{CA380A34-5647-4B52-B6BA-ADA6EC2B9D44}" presName="textRect" presStyleLbl="revTx" presStyleIdx="2" presStyleCnt="4">
        <dgm:presLayoutVars>
          <dgm:chMax val="1"/>
          <dgm:chPref val="1"/>
        </dgm:presLayoutVars>
      </dgm:prSet>
      <dgm:spPr/>
    </dgm:pt>
    <dgm:pt modelId="{58029AE7-2F4C-49A4-9109-C10E2FA32B8A}" type="pres">
      <dgm:prSet presAssocID="{C45A26EA-EF18-4B73-9649-87272B38D30E}" presName="sibTrans" presStyleCnt="0"/>
      <dgm:spPr/>
    </dgm:pt>
    <dgm:pt modelId="{CFABFA5B-3C42-4686-85ED-99C625066E9B}" type="pres">
      <dgm:prSet presAssocID="{746D639F-8164-4577-9911-58C08C29A55A}" presName="compNode" presStyleCnt="0"/>
      <dgm:spPr/>
    </dgm:pt>
    <dgm:pt modelId="{8DF0B8DE-A5F0-46AA-BB0A-CD650397333C}" type="pres">
      <dgm:prSet presAssocID="{746D639F-8164-4577-9911-58C08C29A55A}" presName="iconBgRect" presStyleLbl="bgShp" presStyleIdx="3" presStyleCnt="4"/>
      <dgm:spPr>
        <a:prstGeom prst="round2DiagRect">
          <a:avLst>
            <a:gd name="adj1" fmla="val 29727"/>
            <a:gd name="adj2" fmla="val 0"/>
          </a:avLst>
        </a:prstGeom>
      </dgm:spPr>
    </dgm:pt>
    <dgm:pt modelId="{E8918833-711C-4C8B-9C80-30722A9C7EDF}" type="pres">
      <dgm:prSet presAssocID="{746D639F-8164-4577-9911-58C08C29A5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F552FBCE-6535-4839-A134-648569D70B0F}" type="pres">
      <dgm:prSet presAssocID="{746D639F-8164-4577-9911-58C08C29A55A}" presName="spaceRect" presStyleCnt="0"/>
      <dgm:spPr/>
    </dgm:pt>
    <dgm:pt modelId="{0C76AB32-E939-47A2-9A98-896F7EB6DE41}" type="pres">
      <dgm:prSet presAssocID="{746D639F-8164-4577-9911-58C08C29A55A}" presName="textRect" presStyleLbl="revTx" presStyleIdx="3" presStyleCnt="4">
        <dgm:presLayoutVars>
          <dgm:chMax val="1"/>
          <dgm:chPref val="1"/>
        </dgm:presLayoutVars>
      </dgm:prSet>
      <dgm:spPr/>
    </dgm:pt>
  </dgm:ptLst>
  <dgm:cxnLst>
    <dgm:cxn modelId="{34ABE91E-1ECC-4D0C-8C72-748EEC79586E}" srcId="{CE1C76C5-F635-4E84-B80A-F5EC999A3622}" destId="{1BC4E98E-BCE0-4C8C-8F07-57FCF5321AE2}" srcOrd="1" destOrd="0" parTransId="{FA4FBCA8-B005-4B05-B2D5-68025E5BE3D0}" sibTransId="{6FE6A532-D847-4020-8702-5D97CFF3E73E}"/>
    <dgm:cxn modelId="{B801AC2A-15D2-47CD-95D6-9E05DA2C3D3B}" srcId="{CE1C76C5-F635-4E84-B80A-F5EC999A3622}" destId="{CA380A34-5647-4B52-B6BA-ADA6EC2B9D44}" srcOrd="2" destOrd="0" parTransId="{4EC6695B-EC52-4F41-9FDC-494DA5550A29}" sibTransId="{C45A26EA-EF18-4B73-9649-87272B38D30E}"/>
    <dgm:cxn modelId="{85742831-6C1F-47BE-8406-88592FD92497}" type="presOf" srcId="{1BC4E98E-BCE0-4C8C-8F07-57FCF5321AE2}" destId="{DE675077-E25F-4E13-A317-206445A72DD2}" srcOrd="0" destOrd="0" presId="urn:microsoft.com/office/officeart/2018/5/layout/IconLeafLabelList"/>
    <dgm:cxn modelId="{91724E3D-8EA6-44BA-94B2-F9A13312CDD2}" srcId="{CE1C76C5-F635-4E84-B80A-F5EC999A3622}" destId="{746D639F-8164-4577-9911-58C08C29A55A}" srcOrd="3" destOrd="0" parTransId="{0E209858-8400-482F-9129-47EC2555258A}" sibTransId="{48980F8C-5B52-43DF-8155-3BA36166BFBC}"/>
    <dgm:cxn modelId="{62513A5C-05C1-4A77-8EAD-95C08DA38AFC}" type="presOf" srcId="{42E0C85A-B3C8-4C25-B514-5076FC7F4F97}" destId="{AEF28899-C7D5-40AD-8EFF-4B9A202849BD}" srcOrd="0" destOrd="0" presId="urn:microsoft.com/office/officeart/2018/5/layout/IconLeafLabelList"/>
    <dgm:cxn modelId="{E5B9BC5D-C608-417E-8801-2FCD0B69F763}" type="presOf" srcId="{CE1C76C5-F635-4E84-B80A-F5EC999A3622}" destId="{D123EC77-4681-4E24-9B23-EC23FDB21CD9}" srcOrd="0" destOrd="0" presId="urn:microsoft.com/office/officeart/2018/5/layout/IconLeafLabelList"/>
    <dgm:cxn modelId="{53A2868D-5ACA-44F1-913E-E7E51BA7CC95}" type="presOf" srcId="{CA380A34-5647-4B52-B6BA-ADA6EC2B9D44}" destId="{6D805E3F-E2E1-4318-9F3C-84147C521A21}" srcOrd="0" destOrd="0" presId="urn:microsoft.com/office/officeart/2018/5/layout/IconLeafLabelList"/>
    <dgm:cxn modelId="{F2A56FAA-D333-47F0-A539-A1873C39CDD9}" srcId="{CE1C76C5-F635-4E84-B80A-F5EC999A3622}" destId="{42E0C85A-B3C8-4C25-B514-5076FC7F4F97}" srcOrd="0" destOrd="0" parTransId="{1D460E4C-3841-4D66-88EB-9B56263465C6}" sibTransId="{435E4774-EC96-4AF6-8F7C-7D09501BBFA3}"/>
    <dgm:cxn modelId="{E4D220ED-B516-4FFF-AF1C-50E1D44C5928}" type="presOf" srcId="{746D639F-8164-4577-9911-58C08C29A55A}" destId="{0C76AB32-E939-47A2-9A98-896F7EB6DE41}" srcOrd="0" destOrd="0" presId="urn:microsoft.com/office/officeart/2018/5/layout/IconLeafLabelList"/>
    <dgm:cxn modelId="{4F4C2ABE-3B8D-4E8C-9BEC-4612F132B740}" type="presParOf" srcId="{D123EC77-4681-4E24-9B23-EC23FDB21CD9}" destId="{A1B17C97-CA87-4AC0-8D04-073EF4FF4BF9}" srcOrd="0" destOrd="0" presId="urn:microsoft.com/office/officeart/2018/5/layout/IconLeafLabelList"/>
    <dgm:cxn modelId="{6C88115C-FA84-40A2-A715-7231D3EB311C}" type="presParOf" srcId="{A1B17C97-CA87-4AC0-8D04-073EF4FF4BF9}" destId="{F7ABC90B-CBE2-4DF9-82D2-9C13D9A8CA4A}" srcOrd="0" destOrd="0" presId="urn:microsoft.com/office/officeart/2018/5/layout/IconLeafLabelList"/>
    <dgm:cxn modelId="{DEA746DD-4803-48B9-AE51-387E35FB125C}" type="presParOf" srcId="{A1B17C97-CA87-4AC0-8D04-073EF4FF4BF9}" destId="{036EBDB5-609E-442C-AD95-BB589D28C041}" srcOrd="1" destOrd="0" presId="urn:microsoft.com/office/officeart/2018/5/layout/IconLeafLabelList"/>
    <dgm:cxn modelId="{A6D56C3A-BAE1-44FA-A6C3-E1F63FDBC140}" type="presParOf" srcId="{A1B17C97-CA87-4AC0-8D04-073EF4FF4BF9}" destId="{F29706E7-0B94-420C-A215-30F7110D2569}" srcOrd="2" destOrd="0" presId="urn:microsoft.com/office/officeart/2018/5/layout/IconLeafLabelList"/>
    <dgm:cxn modelId="{393A2F5A-CB17-46E5-B13F-108F352308DF}" type="presParOf" srcId="{A1B17C97-CA87-4AC0-8D04-073EF4FF4BF9}" destId="{AEF28899-C7D5-40AD-8EFF-4B9A202849BD}" srcOrd="3" destOrd="0" presId="urn:microsoft.com/office/officeart/2018/5/layout/IconLeafLabelList"/>
    <dgm:cxn modelId="{C90A8E22-A30C-4806-AA9F-ED67E4FE6692}" type="presParOf" srcId="{D123EC77-4681-4E24-9B23-EC23FDB21CD9}" destId="{6E0BDD2C-4AFC-40F6-B439-B363B201656F}" srcOrd="1" destOrd="0" presId="urn:microsoft.com/office/officeart/2018/5/layout/IconLeafLabelList"/>
    <dgm:cxn modelId="{241F6E46-640E-4378-A16F-07A68621E2B5}" type="presParOf" srcId="{D123EC77-4681-4E24-9B23-EC23FDB21CD9}" destId="{AD84323E-E71D-4E9A-B100-326DD4652617}" srcOrd="2" destOrd="0" presId="urn:microsoft.com/office/officeart/2018/5/layout/IconLeafLabelList"/>
    <dgm:cxn modelId="{B69E29AD-85B8-4FA5-AFD4-E5B1081580C2}" type="presParOf" srcId="{AD84323E-E71D-4E9A-B100-326DD4652617}" destId="{20DAD3F8-460C-4EE8-B969-E3C2C78543E4}" srcOrd="0" destOrd="0" presId="urn:microsoft.com/office/officeart/2018/5/layout/IconLeafLabelList"/>
    <dgm:cxn modelId="{CA223719-6922-4F09-B3B0-35FC8711F844}" type="presParOf" srcId="{AD84323E-E71D-4E9A-B100-326DD4652617}" destId="{F57C08F5-543F-4C7C-A858-6AD1F2645E86}" srcOrd="1" destOrd="0" presId="urn:microsoft.com/office/officeart/2018/5/layout/IconLeafLabelList"/>
    <dgm:cxn modelId="{07D1E34A-589A-408C-B771-AA5989D3943E}" type="presParOf" srcId="{AD84323E-E71D-4E9A-B100-326DD4652617}" destId="{3A4009A9-DAF6-4533-8349-0AC2F12FC8C8}" srcOrd="2" destOrd="0" presId="urn:microsoft.com/office/officeart/2018/5/layout/IconLeafLabelList"/>
    <dgm:cxn modelId="{6DBBA5E3-5AE6-4FF1-9464-EA0C2A5E6115}" type="presParOf" srcId="{AD84323E-E71D-4E9A-B100-326DD4652617}" destId="{DE675077-E25F-4E13-A317-206445A72DD2}" srcOrd="3" destOrd="0" presId="urn:microsoft.com/office/officeart/2018/5/layout/IconLeafLabelList"/>
    <dgm:cxn modelId="{57C0C1F8-F76F-4830-9C9D-6D194829BF8A}" type="presParOf" srcId="{D123EC77-4681-4E24-9B23-EC23FDB21CD9}" destId="{75BE9BB8-75D2-437C-B933-1066D70F48BA}" srcOrd="3" destOrd="0" presId="urn:microsoft.com/office/officeart/2018/5/layout/IconLeafLabelList"/>
    <dgm:cxn modelId="{A9B4A06A-33F7-4836-BE5B-6E08053C633B}" type="presParOf" srcId="{D123EC77-4681-4E24-9B23-EC23FDB21CD9}" destId="{BAE7B8AA-793A-460B-B974-6B5E2BA8E16C}" srcOrd="4" destOrd="0" presId="urn:microsoft.com/office/officeart/2018/5/layout/IconLeafLabelList"/>
    <dgm:cxn modelId="{0EA62DE4-8935-457D-96F6-26D89C7F855E}" type="presParOf" srcId="{BAE7B8AA-793A-460B-B974-6B5E2BA8E16C}" destId="{B8A199F5-E716-4EC7-AB00-0983307D3BEE}" srcOrd="0" destOrd="0" presId="urn:microsoft.com/office/officeart/2018/5/layout/IconLeafLabelList"/>
    <dgm:cxn modelId="{CF07F8DB-DA36-46A3-A557-67355B8913FB}" type="presParOf" srcId="{BAE7B8AA-793A-460B-B974-6B5E2BA8E16C}" destId="{C8164F5B-DC1F-4F3D-B160-578977C44FE7}" srcOrd="1" destOrd="0" presId="urn:microsoft.com/office/officeart/2018/5/layout/IconLeafLabelList"/>
    <dgm:cxn modelId="{CE909BC3-C68F-4340-9315-301EEAE68B95}" type="presParOf" srcId="{BAE7B8AA-793A-460B-B974-6B5E2BA8E16C}" destId="{F61106FA-FD11-4CF9-A578-8D290157A0F3}" srcOrd="2" destOrd="0" presId="urn:microsoft.com/office/officeart/2018/5/layout/IconLeafLabelList"/>
    <dgm:cxn modelId="{16B1B65F-B99F-475E-92AE-A67FE7429044}" type="presParOf" srcId="{BAE7B8AA-793A-460B-B974-6B5E2BA8E16C}" destId="{6D805E3F-E2E1-4318-9F3C-84147C521A21}" srcOrd="3" destOrd="0" presId="urn:microsoft.com/office/officeart/2018/5/layout/IconLeafLabelList"/>
    <dgm:cxn modelId="{D93DE8BD-5C3D-4375-905B-318C8725D9F1}" type="presParOf" srcId="{D123EC77-4681-4E24-9B23-EC23FDB21CD9}" destId="{58029AE7-2F4C-49A4-9109-C10E2FA32B8A}" srcOrd="5" destOrd="0" presId="urn:microsoft.com/office/officeart/2018/5/layout/IconLeafLabelList"/>
    <dgm:cxn modelId="{CFECA24A-D6B4-415E-AFE4-F1F194058F40}" type="presParOf" srcId="{D123EC77-4681-4E24-9B23-EC23FDB21CD9}" destId="{CFABFA5B-3C42-4686-85ED-99C625066E9B}" srcOrd="6" destOrd="0" presId="urn:microsoft.com/office/officeart/2018/5/layout/IconLeafLabelList"/>
    <dgm:cxn modelId="{7E1DFC5E-11D3-4A71-9A95-24B046E0C46F}" type="presParOf" srcId="{CFABFA5B-3C42-4686-85ED-99C625066E9B}" destId="{8DF0B8DE-A5F0-46AA-BB0A-CD650397333C}" srcOrd="0" destOrd="0" presId="urn:microsoft.com/office/officeart/2018/5/layout/IconLeafLabelList"/>
    <dgm:cxn modelId="{ADCCEF1E-0AF4-447B-94FC-A5B26B72BACD}" type="presParOf" srcId="{CFABFA5B-3C42-4686-85ED-99C625066E9B}" destId="{E8918833-711C-4C8B-9C80-30722A9C7EDF}" srcOrd="1" destOrd="0" presId="urn:microsoft.com/office/officeart/2018/5/layout/IconLeafLabelList"/>
    <dgm:cxn modelId="{3559ADD7-660D-4F07-AC6E-CBFB65B3AACD}" type="presParOf" srcId="{CFABFA5B-3C42-4686-85ED-99C625066E9B}" destId="{F552FBCE-6535-4839-A134-648569D70B0F}" srcOrd="2" destOrd="0" presId="urn:microsoft.com/office/officeart/2018/5/layout/IconLeafLabelList"/>
    <dgm:cxn modelId="{339A9783-2613-4905-87CC-93006DDFE4B9}" type="presParOf" srcId="{CFABFA5B-3C42-4686-85ED-99C625066E9B}" destId="{0C76AB32-E939-47A2-9A98-896F7EB6DE41}" srcOrd="3" destOrd="0" presId="urn:microsoft.com/office/officeart/2018/5/layout/IconLeaf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BC90B-CBE2-4DF9-82D2-9C13D9A8CA4A}">
      <dsp:nvSpPr>
        <dsp:cNvPr id="0" name=""/>
        <dsp:cNvSpPr/>
      </dsp:nvSpPr>
      <dsp:spPr>
        <a:xfrm>
          <a:off x="712245" y="592"/>
          <a:ext cx="1096927" cy="109692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6EBDB5-609E-442C-AD95-BB589D28C041}">
      <dsp:nvSpPr>
        <dsp:cNvPr id="0" name=""/>
        <dsp:cNvSpPr/>
      </dsp:nvSpPr>
      <dsp:spPr>
        <a:xfrm>
          <a:off x="946016" y="234363"/>
          <a:ext cx="629384" cy="6293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F28899-C7D5-40AD-8EFF-4B9A202849BD}">
      <dsp:nvSpPr>
        <dsp:cNvPr id="0" name=""/>
        <dsp:cNvSpPr/>
      </dsp:nvSpPr>
      <dsp:spPr>
        <a:xfrm>
          <a:off x="361588" y="1439185"/>
          <a:ext cx="1798242" cy="809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u="none" strike="noStrike" kern="1200" cap="none" dirty="0">
              <a:solidFill>
                <a:srgbClr val="475353">
                  <a:lumMod val="50000"/>
                </a:srgbClr>
              </a:solidFill>
              <a:latin typeface="Merienda One"/>
              <a:ea typeface="Arial"/>
              <a:cs typeface="Arial"/>
            </a:rPr>
            <a:t>Code reviews </a:t>
          </a:r>
        </a:p>
      </dsp:txBody>
      <dsp:txXfrm>
        <a:off x="361588" y="1439185"/>
        <a:ext cx="1798242" cy="809208"/>
      </dsp:txXfrm>
    </dsp:sp>
    <dsp:sp modelId="{20DAD3F8-460C-4EE8-B969-E3C2C78543E4}">
      <dsp:nvSpPr>
        <dsp:cNvPr id="0" name=""/>
        <dsp:cNvSpPr/>
      </dsp:nvSpPr>
      <dsp:spPr>
        <a:xfrm>
          <a:off x="2825179" y="592"/>
          <a:ext cx="1096927" cy="1096927"/>
        </a:xfrm>
        <a:prstGeom prst="round2DiagRect">
          <a:avLst>
            <a:gd name="adj1" fmla="val 29727"/>
            <a:gd name="adj2" fmla="val 0"/>
          </a:avLst>
        </a:prstGeom>
        <a:solidFill>
          <a:schemeClr val="accent1">
            <a:lumMod val="75000"/>
          </a:schemeClr>
        </a:solidFill>
        <a:ln>
          <a:noFill/>
        </a:ln>
        <a:effectLst/>
      </dsp:spPr>
      <dsp:style>
        <a:lnRef idx="0">
          <a:scrgbClr r="0" g="0" b="0"/>
        </a:lnRef>
        <a:fillRef idx="1">
          <a:scrgbClr r="0" g="0" b="0"/>
        </a:fillRef>
        <a:effectRef idx="0">
          <a:scrgbClr r="0" g="0" b="0"/>
        </a:effectRef>
        <a:fontRef idx="minor"/>
      </dsp:style>
    </dsp:sp>
    <dsp:sp modelId="{F57C08F5-543F-4C7C-A858-6AD1F2645E86}">
      <dsp:nvSpPr>
        <dsp:cNvPr id="0" name=""/>
        <dsp:cNvSpPr/>
      </dsp:nvSpPr>
      <dsp:spPr>
        <a:xfrm>
          <a:off x="3058951" y="234363"/>
          <a:ext cx="629384" cy="6293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tx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sp>
    <dsp:sp modelId="{DE675077-E25F-4E13-A317-206445A72DD2}">
      <dsp:nvSpPr>
        <dsp:cNvPr id="0" name=""/>
        <dsp:cNvSpPr/>
      </dsp:nvSpPr>
      <dsp:spPr>
        <a:xfrm>
          <a:off x="2474522" y="1439185"/>
          <a:ext cx="1798242" cy="809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u="none" strike="noStrike" kern="1200" cap="none" dirty="0">
              <a:solidFill>
                <a:srgbClr val="475353">
                  <a:lumMod val="50000"/>
                </a:srgbClr>
              </a:solidFill>
              <a:latin typeface="Merienda One"/>
              <a:ea typeface="Arial"/>
              <a:cs typeface="Arial"/>
            </a:rPr>
            <a:t>SRS , Design , code documentation </a:t>
          </a:r>
          <a:r>
            <a:rPr lang="en-US" sz="1500" kern="1200" dirty="0"/>
            <a:t>.</a:t>
          </a:r>
        </a:p>
      </dsp:txBody>
      <dsp:txXfrm>
        <a:off x="2474522" y="1439185"/>
        <a:ext cx="1798242" cy="809208"/>
      </dsp:txXfrm>
    </dsp:sp>
    <dsp:sp modelId="{B8A199F5-E716-4EC7-AB00-0983307D3BEE}">
      <dsp:nvSpPr>
        <dsp:cNvPr id="0" name=""/>
        <dsp:cNvSpPr/>
      </dsp:nvSpPr>
      <dsp:spPr>
        <a:xfrm>
          <a:off x="4938114" y="592"/>
          <a:ext cx="1096927" cy="109692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164F5B-DC1F-4F3D-B160-578977C44FE7}">
      <dsp:nvSpPr>
        <dsp:cNvPr id="0" name=""/>
        <dsp:cNvSpPr/>
      </dsp:nvSpPr>
      <dsp:spPr>
        <a:xfrm>
          <a:off x="5171885" y="234363"/>
          <a:ext cx="629384" cy="6293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805E3F-E2E1-4318-9F3C-84147C521A21}">
      <dsp:nvSpPr>
        <dsp:cNvPr id="0" name=""/>
        <dsp:cNvSpPr/>
      </dsp:nvSpPr>
      <dsp:spPr>
        <a:xfrm>
          <a:off x="4587457" y="1439185"/>
          <a:ext cx="1798242" cy="809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u="none" strike="noStrike" kern="1200" cap="none" dirty="0">
              <a:solidFill>
                <a:srgbClr val="475353">
                  <a:lumMod val="50000"/>
                </a:srgbClr>
              </a:solidFill>
              <a:latin typeface="Merienda One"/>
              <a:ea typeface="Arial"/>
              <a:cs typeface="Arial"/>
            </a:rPr>
            <a:t>Sprint meetings to enhance the quality of the </a:t>
          </a:r>
          <a:r>
            <a:rPr lang="en-US" sz="1200" b="0" i="0" u="none" strike="noStrike" kern="1200" cap="none" dirty="0">
              <a:solidFill>
                <a:srgbClr val="475353">
                  <a:lumMod val="50000"/>
                </a:srgbClr>
              </a:solidFill>
              <a:latin typeface="Merienda One"/>
              <a:ea typeface="Arial"/>
              <a:cs typeface="Arial"/>
              <a:sym typeface="Arial"/>
            </a:rPr>
            <a:t>product</a:t>
          </a:r>
          <a:r>
            <a:rPr lang="en-US" sz="1200" b="0" i="0" u="none" strike="noStrike" kern="1200" cap="none" dirty="0">
              <a:solidFill>
                <a:srgbClr val="475353">
                  <a:lumMod val="50000"/>
                </a:srgbClr>
              </a:solidFill>
              <a:latin typeface="Merienda One"/>
              <a:ea typeface="Arial"/>
              <a:cs typeface="Arial"/>
            </a:rPr>
            <a:t> and the methodology</a:t>
          </a:r>
        </a:p>
      </dsp:txBody>
      <dsp:txXfrm>
        <a:off x="4587457" y="1439185"/>
        <a:ext cx="1798242" cy="809208"/>
      </dsp:txXfrm>
    </dsp:sp>
    <dsp:sp modelId="{8DF0B8DE-A5F0-46AA-BB0A-CD650397333C}">
      <dsp:nvSpPr>
        <dsp:cNvPr id="0" name=""/>
        <dsp:cNvSpPr/>
      </dsp:nvSpPr>
      <dsp:spPr>
        <a:xfrm>
          <a:off x="7051048" y="592"/>
          <a:ext cx="1096927" cy="1096927"/>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918833-711C-4C8B-9C80-30722A9C7EDF}">
      <dsp:nvSpPr>
        <dsp:cNvPr id="0" name=""/>
        <dsp:cNvSpPr/>
      </dsp:nvSpPr>
      <dsp:spPr>
        <a:xfrm>
          <a:off x="7284820" y="234363"/>
          <a:ext cx="629384" cy="6293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76AB32-E939-47A2-9A98-896F7EB6DE41}">
      <dsp:nvSpPr>
        <dsp:cNvPr id="0" name=""/>
        <dsp:cNvSpPr/>
      </dsp:nvSpPr>
      <dsp:spPr>
        <a:xfrm>
          <a:off x="6700391" y="1439185"/>
          <a:ext cx="1798242" cy="809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u="none" strike="noStrike" kern="1200" cap="none" dirty="0">
              <a:solidFill>
                <a:srgbClr val="475353">
                  <a:lumMod val="50000"/>
                </a:srgbClr>
              </a:solidFill>
              <a:latin typeface="Merienda One"/>
              <a:ea typeface="Arial"/>
              <a:cs typeface="Arial"/>
            </a:rPr>
            <a:t>Test cases verification</a:t>
          </a:r>
        </a:p>
      </dsp:txBody>
      <dsp:txXfrm>
        <a:off x="6700391" y="1439185"/>
        <a:ext cx="1798242" cy="809208"/>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bcd37f563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bcd37f563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bd1215f5b7_0_36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bd1215f5b7_0_36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bd1215f5b7_0_36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bd1215f5b7_0_36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027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bcf4fa4bf8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bcf4fa4bf8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2057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bd1bc07d35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bd1bc07d35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bd1215f5b7_0_36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bd1215f5b7_0_36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00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bd1215f5b7_0_36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bd1215f5b7_0_36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60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bd1215f5b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bd1215f5b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bd1215f5b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bd1215f5b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312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bd1215f5b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bd1215f5b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8227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bd1215f5b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bd1215f5b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554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bcc728cf7d_0_11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bcc728cf7d_0_11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bd1215f5b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bd1215f5b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29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be2dccda4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be2dccda4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bd1215f5b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bd1215f5b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3829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bd1215f5b7_0_36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bd1215f5b7_0_36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bcf4fa4bf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bcf4fa4bf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bcf4fa4bf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bcf4fa4bf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4687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bcc728cf7d_0_1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bcc728cf7d_0_1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bd1bc07d3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bd1bc07d3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bd1215f5b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bd1215f5b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bcc728cf7d_0_1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bcc728cf7d_0_1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bcf4fa4bf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bcf4fa4bf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bd1215f5b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bd1215f5b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1812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bcc728cf7d_0_11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bcc728cf7d_0_11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bcc728cf7d_0_11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bcc728cf7d_0_11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bd1215f5b7_0_36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bd1215f5b7_0_36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075" y="768096"/>
            <a:ext cx="7717800" cy="961200"/>
          </a:xfrm>
          <a:prstGeom prst="rect">
            <a:avLst/>
          </a:prstGeom>
        </p:spPr>
        <p:txBody>
          <a:bodyPr spcFirstLastPara="1" wrap="square" lIns="91425" tIns="91425" rIns="91425" bIns="91425" anchor="t" anchorCtr="0">
            <a:noAutofit/>
          </a:bodyPr>
          <a:lstStyle>
            <a:lvl1pPr lvl="0">
              <a:spcBef>
                <a:spcPts val="0"/>
              </a:spcBef>
              <a:spcAft>
                <a:spcPts val="0"/>
              </a:spcAft>
              <a:buSzPts val="5000"/>
              <a:buFont typeface="Merienda One"/>
              <a:buNone/>
              <a:defRPr sz="5000">
                <a:latin typeface="Merienda One"/>
                <a:ea typeface="Merienda One"/>
                <a:cs typeface="Merienda One"/>
                <a:sym typeface="Meriend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472750" y="1746500"/>
            <a:ext cx="4198500" cy="488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1"/>
          <p:cNvSpPr txBox="1">
            <a:spLocks noGrp="1"/>
          </p:cNvSpPr>
          <p:nvPr>
            <p:ph type="title" hasCustomPrompt="1"/>
          </p:nvPr>
        </p:nvSpPr>
        <p:spPr>
          <a:xfrm>
            <a:off x="1069850" y="1106125"/>
            <a:ext cx="5632800" cy="1963500"/>
          </a:xfrm>
          <a:prstGeom prst="rect">
            <a:avLst/>
          </a:prstGeom>
        </p:spPr>
        <p:txBody>
          <a:bodyPr spcFirstLastPara="1" wrap="square" lIns="91425" tIns="91425" rIns="91425" bIns="91425" anchor="b" anchorCtr="0">
            <a:noAutofit/>
          </a:bodyPr>
          <a:lstStyle>
            <a:lvl1pPr lvl="0">
              <a:spcBef>
                <a:spcPts val="0"/>
              </a:spcBef>
              <a:spcAft>
                <a:spcPts val="0"/>
              </a:spcAft>
              <a:buSzPts val="9000"/>
              <a:buNone/>
              <a:defRPr sz="9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5" name="Google Shape;55;p11"/>
          <p:cNvSpPr txBox="1">
            <a:spLocks noGrp="1"/>
          </p:cNvSpPr>
          <p:nvPr>
            <p:ph type="subTitle" idx="1"/>
          </p:nvPr>
        </p:nvSpPr>
        <p:spPr>
          <a:xfrm>
            <a:off x="1069850" y="3028950"/>
            <a:ext cx="5632800" cy="6249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lgn="r">
              <a:spcBef>
                <a:spcPts val="0"/>
              </a:spcBef>
              <a:spcAft>
                <a:spcPts val="0"/>
              </a:spcAft>
              <a:buSzPts val="1600"/>
              <a:buNone/>
              <a:defRPr/>
            </a:lvl2pPr>
            <a:lvl3pPr lvl="2" algn="r">
              <a:spcBef>
                <a:spcPts val="0"/>
              </a:spcBef>
              <a:spcAft>
                <a:spcPts val="0"/>
              </a:spcAft>
              <a:buSzPts val="1600"/>
              <a:buNone/>
              <a:defRPr/>
            </a:lvl3pPr>
            <a:lvl4pPr lvl="3" algn="r">
              <a:spcBef>
                <a:spcPts val="0"/>
              </a:spcBef>
              <a:spcAft>
                <a:spcPts val="0"/>
              </a:spcAft>
              <a:buSzPts val="1600"/>
              <a:buNone/>
              <a:defRPr/>
            </a:lvl4pPr>
            <a:lvl5pPr lvl="4" algn="r">
              <a:spcBef>
                <a:spcPts val="0"/>
              </a:spcBef>
              <a:spcAft>
                <a:spcPts val="0"/>
              </a:spcAft>
              <a:buSzPts val="1600"/>
              <a:buNone/>
              <a:defRPr/>
            </a:lvl5pPr>
            <a:lvl6pPr lvl="5" algn="r">
              <a:spcBef>
                <a:spcPts val="0"/>
              </a:spcBef>
              <a:spcAft>
                <a:spcPts val="0"/>
              </a:spcAft>
              <a:buSzPts val="1600"/>
              <a:buNone/>
              <a:defRPr/>
            </a:lvl6pPr>
            <a:lvl7pPr lvl="6" algn="r">
              <a:spcBef>
                <a:spcPts val="0"/>
              </a:spcBef>
              <a:spcAft>
                <a:spcPts val="0"/>
              </a:spcAft>
              <a:buSzPts val="1600"/>
              <a:buNone/>
              <a:defRPr/>
            </a:lvl7pPr>
            <a:lvl8pPr lvl="7" algn="r">
              <a:spcBef>
                <a:spcPts val="0"/>
              </a:spcBef>
              <a:spcAft>
                <a:spcPts val="0"/>
              </a:spcAft>
              <a:buSzPts val="1600"/>
              <a:buNone/>
              <a:defRPr/>
            </a:lvl8pPr>
            <a:lvl9pPr lvl="8" algn="r">
              <a:spcBef>
                <a:spcPts val="0"/>
              </a:spcBef>
              <a:spcAft>
                <a:spcPts val="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ITLE_AND_TWO_COLUMNS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3"/>
          <p:cNvSpPr txBox="1">
            <a:spLocks noGrp="1"/>
          </p:cNvSpPr>
          <p:nvPr>
            <p:ph type="title" hasCustomPrompt="1"/>
          </p:nvPr>
        </p:nvSpPr>
        <p:spPr>
          <a:xfrm>
            <a:off x="1692350" y="3007101"/>
            <a:ext cx="1143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500"/>
              <a:buNone/>
              <a:defRPr>
                <a:solidFill>
                  <a:schemeClr val="dk2"/>
                </a:solidFill>
              </a:defRPr>
            </a:lvl1pPr>
            <a:lvl2pPr lvl="1" algn="ctr" rtl="0">
              <a:spcBef>
                <a:spcPts val="0"/>
              </a:spcBef>
              <a:spcAft>
                <a:spcPts val="0"/>
              </a:spcAft>
              <a:buClr>
                <a:schemeClr val="dk2"/>
              </a:buClr>
              <a:buSzPts val="3500"/>
              <a:buNone/>
              <a:defRPr sz="3500">
                <a:solidFill>
                  <a:schemeClr val="dk2"/>
                </a:solidFill>
              </a:defRPr>
            </a:lvl2pPr>
            <a:lvl3pPr lvl="2" algn="ctr" rtl="0">
              <a:spcBef>
                <a:spcPts val="0"/>
              </a:spcBef>
              <a:spcAft>
                <a:spcPts val="0"/>
              </a:spcAft>
              <a:buClr>
                <a:schemeClr val="dk2"/>
              </a:buClr>
              <a:buSzPts val="3500"/>
              <a:buNone/>
              <a:defRPr sz="3500">
                <a:solidFill>
                  <a:schemeClr val="dk2"/>
                </a:solidFill>
              </a:defRPr>
            </a:lvl3pPr>
            <a:lvl4pPr lvl="3" algn="ctr" rtl="0">
              <a:spcBef>
                <a:spcPts val="0"/>
              </a:spcBef>
              <a:spcAft>
                <a:spcPts val="0"/>
              </a:spcAft>
              <a:buClr>
                <a:schemeClr val="dk2"/>
              </a:buClr>
              <a:buSzPts val="3500"/>
              <a:buNone/>
              <a:defRPr sz="3500">
                <a:solidFill>
                  <a:schemeClr val="dk2"/>
                </a:solidFill>
              </a:defRPr>
            </a:lvl4pPr>
            <a:lvl5pPr lvl="4" algn="ctr" rtl="0">
              <a:spcBef>
                <a:spcPts val="0"/>
              </a:spcBef>
              <a:spcAft>
                <a:spcPts val="0"/>
              </a:spcAft>
              <a:buClr>
                <a:schemeClr val="dk2"/>
              </a:buClr>
              <a:buSzPts val="3500"/>
              <a:buNone/>
              <a:defRPr sz="3500">
                <a:solidFill>
                  <a:schemeClr val="dk2"/>
                </a:solidFill>
              </a:defRPr>
            </a:lvl5pPr>
            <a:lvl6pPr lvl="5" algn="ctr" rtl="0">
              <a:spcBef>
                <a:spcPts val="0"/>
              </a:spcBef>
              <a:spcAft>
                <a:spcPts val="0"/>
              </a:spcAft>
              <a:buClr>
                <a:schemeClr val="dk2"/>
              </a:buClr>
              <a:buSzPts val="3500"/>
              <a:buNone/>
              <a:defRPr sz="3500">
                <a:solidFill>
                  <a:schemeClr val="dk2"/>
                </a:solidFill>
              </a:defRPr>
            </a:lvl6pPr>
            <a:lvl7pPr lvl="6" algn="ctr" rtl="0">
              <a:spcBef>
                <a:spcPts val="0"/>
              </a:spcBef>
              <a:spcAft>
                <a:spcPts val="0"/>
              </a:spcAft>
              <a:buClr>
                <a:schemeClr val="dk2"/>
              </a:buClr>
              <a:buSzPts val="3500"/>
              <a:buNone/>
              <a:defRPr sz="3500">
                <a:solidFill>
                  <a:schemeClr val="dk2"/>
                </a:solidFill>
              </a:defRPr>
            </a:lvl7pPr>
            <a:lvl8pPr lvl="7" algn="ctr" rtl="0">
              <a:spcBef>
                <a:spcPts val="0"/>
              </a:spcBef>
              <a:spcAft>
                <a:spcPts val="0"/>
              </a:spcAft>
              <a:buClr>
                <a:schemeClr val="dk2"/>
              </a:buClr>
              <a:buSzPts val="3500"/>
              <a:buNone/>
              <a:defRPr sz="3500">
                <a:solidFill>
                  <a:schemeClr val="dk2"/>
                </a:solidFill>
              </a:defRPr>
            </a:lvl8pPr>
            <a:lvl9pPr lvl="8" algn="ctr" rtl="0">
              <a:spcBef>
                <a:spcPts val="0"/>
              </a:spcBef>
              <a:spcAft>
                <a:spcPts val="0"/>
              </a:spcAft>
              <a:buClr>
                <a:schemeClr val="dk2"/>
              </a:buClr>
              <a:buSzPts val="3500"/>
              <a:buNone/>
              <a:defRPr sz="3500">
                <a:solidFill>
                  <a:schemeClr val="dk2"/>
                </a:solidFill>
              </a:defRPr>
            </a:lvl9pPr>
          </a:lstStyle>
          <a:p>
            <a:r>
              <a:t>xx%</a:t>
            </a:r>
          </a:p>
        </p:txBody>
      </p:sp>
      <p:sp>
        <p:nvSpPr>
          <p:cNvPr id="59" name="Google Shape;59;p13"/>
          <p:cNvSpPr txBox="1">
            <a:spLocks noGrp="1"/>
          </p:cNvSpPr>
          <p:nvPr>
            <p:ph type="title" idx="2" hasCustomPrompt="1"/>
          </p:nvPr>
        </p:nvSpPr>
        <p:spPr>
          <a:xfrm>
            <a:off x="4402641" y="3007101"/>
            <a:ext cx="1143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500"/>
              <a:buNone/>
              <a:defRPr>
                <a:solidFill>
                  <a:schemeClr val="dk2"/>
                </a:solidFill>
              </a:defRPr>
            </a:lvl1pPr>
            <a:lvl2pPr lvl="1" algn="ctr" rtl="0">
              <a:spcBef>
                <a:spcPts val="0"/>
              </a:spcBef>
              <a:spcAft>
                <a:spcPts val="0"/>
              </a:spcAft>
              <a:buClr>
                <a:schemeClr val="dk2"/>
              </a:buClr>
              <a:buSzPts val="3500"/>
              <a:buNone/>
              <a:defRPr sz="3500">
                <a:solidFill>
                  <a:schemeClr val="dk2"/>
                </a:solidFill>
              </a:defRPr>
            </a:lvl2pPr>
            <a:lvl3pPr lvl="2" algn="ctr" rtl="0">
              <a:spcBef>
                <a:spcPts val="0"/>
              </a:spcBef>
              <a:spcAft>
                <a:spcPts val="0"/>
              </a:spcAft>
              <a:buClr>
                <a:schemeClr val="dk2"/>
              </a:buClr>
              <a:buSzPts val="3500"/>
              <a:buNone/>
              <a:defRPr sz="3500">
                <a:solidFill>
                  <a:schemeClr val="dk2"/>
                </a:solidFill>
              </a:defRPr>
            </a:lvl3pPr>
            <a:lvl4pPr lvl="3" algn="ctr" rtl="0">
              <a:spcBef>
                <a:spcPts val="0"/>
              </a:spcBef>
              <a:spcAft>
                <a:spcPts val="0"/>
              </a:spcAft>
              <a:buClr>
                <a:schemeClr val="dk2"/>
              </a:buClr>
              <a:buSzPts val="3500"/>
              <a:buNone/>
              <a:defRPr sz="3500">
                <a:solidFill>
                  <a:schemeClr val="dk2"/>
                </a:solidFill>
              </a:defRPr>
            </a:lvl4pPr>
            <a:lvl5pPr lvl="4" algn="ctr" rtl="0">
              <a:spcBef>
                <a:spcPts val="0"/>
              </a:spcBef>
              <a:spcAft>
                <a:spcPts val="0"/>
              </a:spcAft>
              <a:buClr>
                <a:schemeClr val="dk2"/>
              </a:buClr>
              <a:buSzPts val="3500"/>
              <a:buNone/>
              <a:defRPr sz="3500">
                <a:solidFill>
                  <a:schemeClr val="dk2"/>
                </a:solidFill>
              </a:defRPr>
            </a:lvl5pPr>
            <a:lvl6pPr lvl="5" algn="ctr" rtl="0">
              <a:spcBef>
                <a:spcPts val="0"/>
              </a:spcBef>
              <a:spcAft>
                <a:spcPts val="0"/>
              </a:spcAft>
              <a:buClr>
                <a:schemeClr val="dk2"/>
              </a:buClr>
              <a:buSzPts val="3500"/>
              <a:buNone/>
              <a:defRPr sz="3500">
                <a:solidFill>
                  <a:schemeClr val="dk2"/>
                </a:solidFill>
              </a:defRPr>
            </a:lvl6pPr>
            <a:lvl7pPr lvl="6" algn="ctr" rtl="0">
              <a:spcBef>
                <a:spcPts val="0"/>
              </a:spcBef>
              <a:spcAft>
                <a:spcPts val="0"/>
              </a:spcAft>
              <a:buClr>
                <a:schemeClr val="dk2"/>
              </a:buClr>
              <a:buSzPts val="3500"/>
              <a:buNone/>
              <a:defRPr sz="3500">
                <a:solidFill>
                  <a:schemeClr val="dk2"/>
                </a:solidFill>
              </a:defRPr>
            </a:lvl7pPr>
            <a:lvl8pPr lvl="7" algn="ctr" rtl="0">
              <a:spcBef>
                <a:spcPts val="0"/>
              </a:spcBef>
              <a:spcAft>
                <a:spcPts val="0"/>
              </a:spcAft>
              <a:buClr>
                <a:schemeClr val="dk2"/>
              </a:buClr>
              <a:buSzPts val="3500"/>
              <a:buNone/>
              <a:defRPr sz="3500">
                <a:solidFill>
                  <a:schemeClr val="dk2"/>
                </a:solidFill>
              </a:defRPr>
            </a:lvl8pPr>
            <a:lvl9pPr lvl="8" algn="ctr" rtl="0">
              <a:spcBef>
                <a:spcPts val="0"/>
              </a:spcBef>
              <a:spcAft>
                <a:spcPts val="0"/>
              </a:spcAft>
              <a:buClr>
                <a:schemeClr val="dk2"/>
              </a:buClr>
              <a:buSzPts val="3500"/>
              <a:buNone/>
              <a:defRPr sz="3500">
                <a:solidFill>
                  <a:schemeClr val="dk2"/>
                </a:solidFill>
              </a:defRPr>
            </a:lvl9pPr>
          </a:lstStyle>
          <a:p>
            <a:r>
              <a:t>xx%</a:t>
            </a:r>
          </a:p>
        </p:txBody>
      </p:sp>
      <p:sp>
        <p:nvSpPr>
          <p:cNvPr id="60" name="Google Shape;60;p13"/>
          <p:cNvSpPr txBox="1">
            <a:spLocks noGrp="1"/>
          </p:cNvSpPr>
          <p:nvPr>
            <p:ph type="title" idx="3" hasCustomPrompt="1"/>
          </p:nvPr>
        </p:nvSpPr>
        <p:spPr>
          <a:xfrm>
            <a:off x="1692350" y="1369552"/>
            <a:ext cx="1143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500"/>
              <a:buNone/>
              <a:defRPr>
                <a:solidFill>
                  <a:schemeClr val="dk2"/>
                </a:solidFill>
              </a:defRPr>
            </a:lvl1pPr>
            <a:lvl2pPr lvl="1" algn="ctr" rtl="0">
              <a:spcBef>
                <a:spcPts val="0"/>
              </a:spcBef>
              <a:spcAft>
                <a:spcPts val="0"/>
              </a:spcAft>
              <a:buClr>
                <a:schemeClr val="dk2"/>
              </a:buClr>
              <a:buSzPts val="3500"/>
              <a:buNone/>
              <a:defRPr sz="3500">
                <a:solidFill>
                  <a:schemeClr val="dk2"/>
                </a:solidFill>
              </a:defRPr>
            </a:lvl2pPr>
            <a:lvl3pPr lvl="2" algn="ctr" rtl="0">
              <a:spcBef>
                <a:spcPts val="0"/>
              </a:spcBef>
              <a:spcAft>
                <a:spcPts val="0"/>
              </a:spcAft>
              <a:buClr>
                <a:schemeClr val="dk2"/>
              </a:buClr>
              <a:buSzPts val="3500"/>
              <a:buNone/>
              <a:defRPr sz="3500">
                <a:solidFill>
                  <a:schemeClr val="dk2"/>
                </a:solidFill>
              </a:defRPr>
            </a:lvl3pPr>
            <a:lvl4pPr lvl="3" algn="ctr" rtl="0">
              <a:spcBef>
                <a:spcPts val="0"/>
              </a:spcBef>
              <a:spcAft>
                <a:spcPts val="0"/>
              </a:spcAft>
              <a:buClr>
                <a:schemeClr val="dk2"/>
              </a:buClr>
              <a:buSzPts val="3500"/>
              <a:buNone/>
              <a:defRPr sz="3500">
                <a:solidFill>
                  <a:schemeClr val="dk2"/>
                </a:solidFill>
              </a:defRPr>
            </a:lvl4pPr>
            <a:lvl5pPr lvl="4" algn="ctr" rtl="0">
              <a:spcBef>
                <a:spcPts val="0"/>
              </a:spcBef>
              <a:spcAft>
                <a:spcPts val="0"/>
              </a:spcAft>
              <a:buClr>
                <a:schemeClr val="dk2"/>
              </a:buClr>
              <a:buSzPts val="3500"/>
              <a:buNone/>
              <a:defRPr sz="3500">
                <a:solidFill>
                  <a:schemeClr val="dk2"/>
                </a:solidFill>
              </a:defRPr>
            </a:lvl5pPr>
            <a:lvl6pPr lvl="5" algn="ctr" rtl="0">
              <a:spcBef>
                <a:spcPts val="0"/>
              </a:spcBef>
              <a:spcAft>
                <a:spcPts val="0"/>
              </a:spcAft>
              <a:buClr>
                <a:schemeClr val="dk2"/>
              </a:buClr>
              <a:buSzPts val="3500"/>
              <a:buNone/>
              <a:defRPr sz="3500">
                <a:solidFill>
                  <a:schemeClr val="dk2"/>
                </a:solidFill>
              </a:defRPr>
            </a:lvl6pPr>
            <a:lvl7pPr lvl="6" algn="ctr" rtl="0">
              <a:spcBef>
                <a:spcPts val="0"/>
              </a:spcBef>
              <a:spcAft>
                <a:spcPts val="0"/>
              </a:spcAft>
              <a:buClr>
                <a:schemeClr val="dk2"/>
              </a:buClr>
              <a:buSzPts val="3500"/>
              <a:buNone/>
              <a:defRPr sz="3500">
                <a:solidFill>
                  <a:schemeClr val="dk2"/>
                </a:solidFill>
              </a:defRPr>
            </a:lvl7pPr>
            <a:lvl8pPr lvl="7" algn="ctr" rtl="0">
              <a:spcBef>
                <a:spcPts val="0"/>
              </a:spcBef>
              <a:spcAft>
                <a:spcPts val="0"/>
              </a:spcAft>
              <a:buClr>
                <a:schemeClr val="dk2"/>
              </a:buClr>
              <a:buSzPts val="3500"/>
              <a:buNone/>
              <a:defRPr sz="3500">
                <a:solidFill>
                  <a:schemeClr val="dk2"/>
                </a:solidFill>
              </a:defRPr>
            </a:lvl8pPr>
            <a:lvl9pPr lvl="8" algn="ctr" rtl="0">
              <a:spcBef>
                <a:spcPts val="0"/>
              </a:spcBef>
              <a:spcAft>
                <a:spcPts val="0"/>
              </a:spcAft>
              <a:buClr>
                <a:schemeClr val="dk2"/>
              </a:buClr>
              <a:buSzPts val="3500"/>
              <a:buNone/>
              <a:defRPr sz="3500">
                <a:solidFill>
                  <a:schemeClr val="dk2"/>
                </a:solidFill>
              </a:defRPr>
            </a:lvl9pPr>
          </a:lstStyle>
          <a:p>
            <a:r>
              <a:t>xx%</a:t>
            </a:r>
          </a:p>
        </p:txBody>
      </p:sp>
      <p:sp>
        <p:nvSpPr>
          <p:cNvPr id="61" name="Google Shape;61;p13"/>
          <p:cNvSpPr txBox="1">
            <a:spLocks noGrp="1"/>
          </p:cNvSpPr>
          <p:nvPr>
            <p:ph type="title" idx="4" hasCustomPrompt="1"/>
          </p:nvPr>
        </p:nvSpPr>
        <p:spPr>
          <a:xfrm>
            <a:off x="4402641" y="1369552"/>
            <a:ext cx="1143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500"/>
              <a:buNone/>
              <a:defRPr>
                <a:solidFill>
                  <a:schemeClr val="dk2"/>
                </a:solidFill>
              </a:defRPr>
            </a:lvl1pPr>
            <a:lvl2pPr lvl="1" algn="ctr" rtl="0">
              <a:spcBef>
                <a:spcPts val="0"/>
              </a:spcBef>
              <a:spcAft>
                <a:spcPts val="0"/>
              </a:spcAft>
              <a:buClr>
                <a:schemeClr val="dk2"/>
              </a:buClr>
              <a:buSzPts val="3500"/>
              <a:buNone/>
              <a:defRPr sz="3500">
                <a:solidFill>
                  <a:schemeClr val="dk2"/>
                </a:solidFill>
              </a:defRPr>
            </a:lvl2pPr>
            <a:lvl3pPr lvl="2" algn="ctr" rtl="0">
              <a:spcBef>
                <a:spcPts val="0"/>
              </a:spcBef>
              <a:spcAft>
                <a:spcPts val="0"/>
              </a:spcAft>
              <a:buClr>
                <a:schemeClr val="dk2"/>
              </a:buClr>
              <a:buSzPts val="3500"/>
              <a:buNone/>
              <a:defRPr sz="3500">
                <a:solidFill>
                  <a:schemeClr val="dk2"/>
                </a:solidFill>
              </a:defRPr>
            </a:lvl3pPr>
            <a:lvl4pPr lvl="3" algn="ctr" rtl="0">
              <a:spcBef>
                <a:spcPts val="0"/>
              </a:spcBef>
              <a:spcAft>
                <a:spcPts val="0"/>
              </a:spcAft>
              <a:buClr>
                <a:schemeClr val="dk2"/>
              </a:buClr>
              <a:buSzPts val="3500"/>
              <a:buNone/>
              <a:defRPr sz="3500">
                <a:solidFill>
                  <a:schemeClr val="dk2"/>
                </a:solidFill>
              </a:defRPr>
            </a:lvl4pPr>
            <a:lvl5pPr lvl="4" algn="ctr" rtl="0">
              <a:spcBef>
                <a:spcPts val="0"/>
              </a:spcBef>
              <a:spcAft>
                <a:spcPts val="0"/>
              </a:spcAft>
              <a:buClr>
                <a:schemeClr val="dk2"/>
              </a:buClr>
              <a:buSzPts val="3500"/>
              <a:buNone/>
              <a:defRPr sz="3500">
                <a:solidFill>
                  <a:schemeClr val="dk2"/>
                </a:solidFill>
              </a:defRPr>
            </a:lvl5pPr>
            <a:lvl6pPr lvl="5" algn="ctr" rtl="0">
              <a:spcBef>
                <a:spcPts val="0"/>
              </a:spcBef>
              <a:spcAft>
                <a:spcPts val="0"/>
              </a:spcAft>
              <a:buClr>
                <a:schemeClr val="dk2"/>
              </a:buClr>
              <a:buSzPts val="3500"/>
              <a:buNone/>
              <a:defRPr sz="3500">
                <a:solidFill>
                  <a:schemeClr val="dk2"/>
                </a:solidFill>
              </a:defRPr>
            </a:lvl6pPr>
            <a:lvl7pPr lvl="6" algn="ctr" rtl="0">
              <a:spcBef>
                <a:spcPts val="0"/>
              </a:spcBef>
              <a:spcAft>
                <a:spcPts val="0"/>
              </a:spcAft>
              <a:buClr>
                <a:schemeClr val="dk2"/>
              </a:buClr>
              <a:buSzPts val="3500"/>
              <a:buNone/>
              <a:defRPr sz="3500">
                <a:solidFill>
                  <a:schemeClr val="dk2"/>
                </a:solidFill>
              </a:defRPr>
            </a:lvl7pPr>
            <a:lvl8pPr lvl="7" algn="ctr" rtl="0">
              <a:spcBef>
                <a:spcPts val="0"/>
              </a:spcBef>
              <a:spcAft>
                <a:spcPts val="0"/>
              </a:spcAft>
              <a:buClr>
                <a:schemeClr val="dk2"/>
              </a:buClr>
              <a:buSzPts val="3500"/>
              <a:buNone/>
              <a:defRPr sz="3500">
                <a:solidFill>
                  <a:schemeClr val="dk2"/>
                </a:solidFill>
              </a:defRPr>
            </a:lvl8pPr>
            <a:lvl9pPr lvl="8" algn="ctr" rtl="0">
              <a:spcBef>
                <a:spcPts val="0"/>
              </a:spcBef>
              <a:spcAft>
                <a:spcPts val="0"/>
              </a:spcAft>
              <a:buClr>
                <a:schemeClr val="dk2"/>
              </a:buClr>
              <a:buSzPts val="3500"/>
              <a:buNone/>
              <a:defRPr sz="3500">
                <a:solidFill>
                  <a:schemeClr val="dk2"/>
                </a:solidFill>
              </a:defRPr>
            </a:lvl9pPr>
          </a:lstStyle>
          <a:p>
            <a:r>
              <a:t>xx%</a:t>
            </a:r>
          </a:p>
        </p:txBody>
      </p:sp>
      <p:pic>
        <p:nvPicPr>
          <p:cNvPr id="62" name="Google Shape;62;p13"/>
          <p:cNvPicPr preferRelativeResize="0"/>
          <p:nvPr/>
        </p:nvPicPr>
        <p:blipFill rotWithShape="1">
          <a:blip r:embed="rId3">
            <a:alphaModFix/>
          </a:blip>
          <a:srcRect l="33" r="33693"/>
          <a:stretch/>
        </p:blipFill>
        <p:spPr>
          <a:xfrm>
            <a:off x="6488725" y="1853175"/>
            <a:ext cx="2810052" cy="3389249"/>
          </a:xfrm>
          <a:prstGeom prst="rect">
            <a:avLst/>
          </a:prstGeom>
          <a:noFill/>
          <a:ln>
            <a:noFill/>
          </a:ln>
        </p:spPr>
      </p:pic>
      <p:sp>
        <p:nvSpPr>
          <p:cNvPr id="63" name="Google Shape;63;p13"/>
          <p:cNvSpPr/>
          <p:nvPr/>
        </p:nvSpPr>
        <p:spPr>
          <a:xfrm>
            <a:off x="5868596" y="1315276"/>
            <a:ext cx="3535175" cy="3960475"/>
          </a:xfrm>
          <a:custGeom>
            <a:avLst/>
            <a:gdLst/>
            <a:ahLst/>
            <a:cxnLst/>
            <a:rect l="l" t="t" r="r" b="b"/>
            <a:pathLst>
              <a:path w="141407" h="158419" extrusionOk="0">
                <a:moveTo>
                  <a:pt x="31736" y="158419"/>
                </a:moveTo>
                <a:cubicBezTo>
                  <a:pt x="34442" y="139445"/>
                  <a:pt x="32904" y="119185"/>
                  <a:pt x="26351" y="101174"/>
                </a:cubicBezTo>
                <a:cubicBezTo>
                  <a:pt x="23101" y="92240"/>
                  <a:pt x="8433" y="81768"/>
                  <a:pt x="1130" y="87855"/>
                </a:cubicBezTo>
                <a:cubicBezTo>
                  <a:pt x="-545" y="89251"/>
                  <a:pt x="-254" y="93397"/>
                  <a:pt x="1696" y="94373"/>
                </a:cubicBezTo>
                <a:cubicBezTo>
                  <a:pt x="4275" y="95663"/>
                  <a:pt x="8439" y="92654"/>
                  <a:pt x="9065" y="89839"/>
                </a:cubicBezTo>
                <a:cubicBezTo>
                  <a:pt x="10657" y="82679"/>
                  <a:pt x="8618" y="74578"/>
                  <a:pt x="11898" y="68018"/>
                </a:cubicBezTo>
                <a:cubicBezTo>
                  <a:pt x="15035" y="61744"/>
                  <a:pt x="23154" y="59088"/>
                  <a:pt x="26635" y="52998"/>
                </a:cubicBezTo>
                <a:cubicBezTo>
                  <a:pt x="29653" y="47718"/>
                  <a:pt x="33106" y="38677"/>
                  <a:pt x="39104" y="39679"/>
                </a:cubicBezTo>
                <a:cubicBezTo>
                  <a:pt x="41649" y="40104"/>
                  <a:pt x="43832" y="44749"/>
                  <a:pt x="42221" y="46764"/>
                </a:cubicBezTo>
                <a:cubicBezTo>
                  <a:pt x="41211" y="48027"/>
                  <a:pt x="38972" y="47723"/>
                  <a:pt x="37403" y="47331"/>
                </a:cubicBezTo>
                <a:cubicBezTo>
                  <a:pt x="33751" y="46418"/>
                  <a:pt x="33329" y="40266"/>
                  <a:pt x="34003" y="36562"/>
                </a:cubicBezTo>
                <a:cubicBezTo>
                  <a:pt x="35765" y="26875"/>
                  <a:pt x="48913" y="23698"/>
                  <a:pt x="56390" y="17291"/>
                </a:cubicBezTo>
                <a:cubicBezTo>
                  <a:pt x="61836" y="12624"/>
                  <a:pt x="64204" y="4672"/>
                  <a:pt x="70276" y="855"/>
                </a:cubicBezTo>
                <a:cubicBezTo>
                  <a:pt x="74572" y="-1845"/>
                  <a:pt x="81894" y="2550"/>
                  <a:pt x="84162" y="7089"/>
                </a:cubicBezTo>
                <a:cubicBezTo>
                  <a:pt x="85985" y="10737"/>
                  <a:pt x="85173" y="15343"/>
                  <a:pt x="86996" y="18992"/>
                </a:cubicBezTo>
                <a:cubicBezTo>
                  <a:pt x="89034" y="23070"/>
                  <a:pt x="93808" y="27208"/>
                  <a:pt x="98332" y="26643"/>
                </a:cubicBezTo>
                <a:cubicBezTo>
                  <a:pt x="103253" y="26029"/>
                  <a:pt x="109120" y="21937"/>
                  <a:pt x="109667" y="17008"/>
                </a:cubicBezTo>
                <a:cubicBezTo>
                  <a:pt x="110134" y="12800"/>
                  <a:pt x="104727" y="4095"/>
                  <a:pt x="101733" y="7089"/>
                </a:cubicBezTo>
                <a:cubicBezTo>
                  <a:pt x="96933" y="11889"/>
                  <a:pt x="105754" y="25125"/>
                  <a:pt x="112501" y="24376"/>
                </a:cubicBezTo>
                <a:cubicBezTo>
                  <a:pt x="121518" y="23376"/>
                  <a:pt x="125641" y="11432"/>
                  <a:pt x="133755" y="7373"/>
                </a:cubicBezTo>
                <a:cubicBezTo>
                  <a:pt x="136042" y="6229"/>
                  <a:pt x="138849" y="7940"/>
                  <a:pt x="141407" y="7940"/>
                </a:cubicBezTo>
              </a:path>
            </a:pathLst>
          </a:custGeom>
          <a:noFill/>
          <a:ln w="19050" cap="flat" cmpd="sng">
            <a:solidFill>
              <a:schemeClr val="accent1"/>
            </a:solidFill>
            <a:prstDash val="dot"/>
            <a:round/>
            <a:headEnd type="none" w="med" len="med"/>
            <a:tailEnd type="none" w="med" len="med"/>
          </a:ln>
        </p:spPr>
      </p:sp>
      <p:sp>
        <p:nvSpPr>
          <p:cNvPr id="64" name="Google Shape;64;p13"/>
          <p:cNvSpPr txBox="1">
            <a:spLocks noGrp="1"/>
          </p:cNvSpPr>
          <p:nvPr>
            <p:ph type="subTitle" idx="1"/>
          </p:nvPr>
        </p:nvSpPr>
        <p:spPr>
          <a:xfrm>
            <a:off x="1022300" y="2251450"/>
            <a:ext cx="2483700" cy="6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5" name="Google Shape;65;p13"/>
          <p:cNvSpPr txBox="1">
            <a:spLocks noGrp="1"/>
          </p:cNvSpPr>
          <p:nvPr>
            <p:ph type="subTitle" idx="5"/>
          </p:nvPr>
        </p:nvSpPr>
        <p:spPr>
          <a:xfrm>
            <a:off x="1022300" y="3882050"/>
            <a:ext cx="2483700" cy="6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6" name="Google Shape;66;p13"/>
          <p:cNvSpPr txBox="1">
            <a:spLocks noGrp="1"/>
          </p:cNvSpPr>
          <p:nvPr>
            <p:ph type="title" idx="6"/>
          </p:nvPr>
        </p:nvSpPr>
        <p:spPr>
          <a:xfrm>
            <a:off x="713225" y="445025"/>
            <a:ext cx="6437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3"/>
          <p:cNvSpPr txBox="1">
            <a:spLocks noGrp="1"/>
          </p:cNvSpPr>
          <p:nvPr>
            <p:ph type="subTitle" idx="7"/>
          </p:nvPr>
        </p:nvSpPr>
        <p:spPr>
          <a:xfrm>
            <a:off x="1022300" y="1910200"/>
            <a:ext cx="2483700" cy="46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1pPr>
            <a:lvl2pPr lvl="1"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2pPr>
            <a:lvl3pPr lvl="2"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3pPr>
            <a:lvl4pPr lvl="3"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4pPr>
            <a:lvl5pPr lvl="4"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5pPr>
            <a:lvl6pPr lvl="5"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6pPr>
            <a:lvl7pPr lvl="6"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7pPr>
            <a:lvl8pPr lvl="7"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8pPr>
            <a:lvl9pPr lvl="8"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9pPr>
          </a:lstStyle>
          <a:p>
            <a:endParaRPr/>
          </a:p>
        </p:txBody>
      </p:sp>
      <p:sp>
        <p:nvSpPr>
          <p:cNvPr id="68" name="Google Shape;68;p13"/>
          <p:cNvSpPr txBox="1">
            <a:spLocks noGrp="1"/>
          </p:cNvSpPr>
          <p:nvPr>
            <p:ph type="subTitle" idx="8"/>
          </p:nvPr>
        </p:nvSpPr>
        <p:spPr>
          <a:xfrm>
            <a:off x="1022300" y="3540800"/>
            <a:ext cx="24837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1pPr>
            <a:lvl2pPr lvl="1"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2pPr>
            <a:lvl3pPr lvl="2"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3pPr>
            <a:lvl4pPr lvl="3"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4pPr>
            <a:lvl5pPr lvl="4"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5pPr>
            <a:lvl6pPr lvl="5"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6pPr>
            <a:lvl7pPr lvl="6"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7pPr>
            <a:lvl8pPr lvl="7"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8pPr>
            <a:lvl9pPr lvl="8"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9pPr>
          </a:lstStyle>
          <a:p>
            <a:endParaRPr/>
          </a:p>
        </p:txBody>
      </p:sp>
      <p:sp>
        <p:nvSpPr>
          <p:cNvPr id="69" name="Google Shape;69;p13"/>
          <p:cNvSpPr txBox="1">
            <a:spLocks noGrp="1"/>
          </p:cNvSpPr>
          <p:nvPr>
            <p:ph type="subTitle" idx="9"/>
          </p:nvPr>
        </p:nvSpPr>
        <p:spPr>
          <a:xfrm>
            <a:off x="3730791" y="2251450"/>
            <a:ext cx="2487300" cy="6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0" name="Google Shape;70;p13"/>
          <p:cNvSpPr txBox="1">
            <a:spLocks noGrp="1"/>
          </p:cNvSpPr>
          <p:nvPr>
            <p:ph type="subTitle" idx="13"/>
          </p:nvPr>
        </p:nvSpPr>
        <p:spPr>
          <a:xfrm>
            <a:off x="3730791" y="3882050"/>
            <a:ext cx="2487300" cy="6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1" name="Google Shape;71;p13"/>
          <p:cNvSpPr txBox="1">
            <a:spLocks noGrp="1"/>
          </p:cNvSpPr>
          <p:nvPr>
            <p:ph type="subTitle" idx="14"/>
          </p:nvPr>
        </p:nvSpPr>
        <p:spPr>
          <a:xfrm>
            <a:off x="3732591" y="1910200"/>
            <a:ext cx="2483700" cy="46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1pPr>
            <a:lvl2pPr lvl="1"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2pPr>
            <a:lvl3pPr lvl="2"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3pPr>
            <a:lvl4pPr lvl="3"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4pPr>
            <a:lvl5pPr lvl="4"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5pPr>
            <a:lvl6pPr lvl="5"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6pPr>
            <a:lvl7pPr lvl="6"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7pPr>
            <a:lvl8pPr lvl="7"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8pPr>
            <a:lvl9pPr lvl="8"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9pPr>
          </a:lstStyle>
          <a:p>
            <a:endParaRPr/>
          </a:p>
        </p:txBody>
      </p:sp>
      <p:sp>
        <p:nvSpPr>
          <p:cNvPr id="72" name="Google Shape;72;p13"/>
          <p:cNvSpPr txBox="1">
            <a:spLocks noGrp="1"/>
          </p:cNvSpPr>
          <p:nvPr>
            <p:ph type="subTitle" idx="15"/>
          </p:nvPr>
        </p:nvSpPr>
        <p:spPr>
          <a:xfrm>
            <a:off x="3732591" y="3540800"/>
            <a:ext cx="24837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1pPr>
            <a:lvl2pPr lvl="1"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2pPr>
            <a:lvl3pPr lvl="2"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3pPr>
            <a:lvl4pPr lvl="3"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4pPr>
            <a:lvl5pPr lvl="4"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5pPr>
            <a:lvl6pPr lvl="5"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6pPr>
            <a:lvl7pPr lvl="6"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7pPr>
            <a:lvl8pPr lvl="7"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8pPr>
            <a:lvl9pPr lvl="8" algn="ctr"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ONE_COLUMN_TEXT_1_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4000650" y="3222600"/>
            <a:ext cx="3054000" cy="512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4"/>
          <p:cNvSpPr txBox="1">
            <a:spLocks noGrp="1"/>
          </p:cNvSpPr>
          <p:nvPr>
            <p:ph type="subTitle" idx="1"/>
          </p:nvPr>
        </p:nvSpPr>
        <p:spPr>
          <a:xfrm>
            <a:off x="2089350" y="1355700"/>
            <a:ext cx="4965300" cy="179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
  <p:cSld name="TITLE_AND_TWO_COLUMNS_4">
    <p:spTree>
      <p:nvGrpSpPr>
        <p:cNvPr id="1" name="Shape 94"/>
        <p:cNvGrpSpPr/>
        <p:nvPr/>
      </p:nvGrpSpPr>
      <p:grpSpPr>
        <a:xfrm>
          <a:off x="0" y="0"/>
          <a:ext cx="0" cy="0"/>
          <a:chOff x="0" y="0"/>
          <a:chExt cx="0" cy="0"/>
        </a:xfrm>
      </p:grpSpPr>
      <p:pic>
        <p:nvPicPr>
          <p:cNvPr id="95" name="Google Shape;95;p17"/>
          <p:cNvPicPr preferRelativeResize="0"/>
          <p:nvPr/>
        </p:nvPicPr>
        <p:blipFill>
          <a:blip r:embed="rId2">
            <a:alphaModFix/>
          </a:blip>
          <a:stretch>
            <a:fillRect/>
          </a:stretch>
        </p:blipFill>
        <p:spPr>
          <a:xfrm rot="-669143">
            <a:off x="241481" y="1821450"/>
            <a:ext cx="701684" cy="686648"/>
          </a:xfrm>
          <a:prstGeom prst="rect">
            <a:avLst/>
          </a:prstGeom>
          <a:noFill/>
          <a:ln>
            <a:noFill/>
          </a:ln>
        </p:spPr>
      </p:pic>
      <p:pic>
        <p:nvPicPr>
          <p:cNvPr id="96" name="Google Shape;96;p17"/>
          <p:cNvPicPr preferRelativeResize="0"/>
          <p:nvPr/>
        </p:nvPicPr>
        <p:blipFill>
          <a:blip r:embed="rId3">
            <a:alphaModFix/>
          </a:blip>
          <a:stretch>
            <a:fillRect/>
          </a:stretch>
        </p:blipFill>
        <p:spPr>
          <a:xfrm>
            <a:off x="-380226" y="166600"/>
            <a:ext cx="1263500" cy="1369251"/>
          </a:xfrm>
          <a:prstGeom prst="rect">
            <a:avLst/>
          </a:prstGeom>
          <a:noFill/>
          <a:ln>
            <a:noFill/>
          </a:ln>
        </p:spPr>
      </p:pic>
      <p:pic>
        <p:nvPicPr>
          <p:cNvPr id="97" name="Google Shape;97;p17"/>
          <p:cNvPicPr preferRelativeResize="0"/>
          <p:nvPr/>
        </p:nvPicPr>
        <p:blipFill>
          <a:blip r:embed="rId4">
            <a:alphaModFix/>
          </a:blip>
          <a:stretch>
            <a:fillRect/>
          </a:stretch>
        </p:blipFill>
        <p:spPr>
          <a:xfrm rot="-787372">
            <a:off x="-280899" y="2922042"/>
            <a:ext cx="1443751" cy="2722473"/>
          </a:xfrm>
          <a:prstGeom prst="rect">
            <a:avLst/>
          </a:prstGeom>
          <a:noFill/>
          <a:ln>
            <a:noFill/>
          </a:ln>
        </p:spPr>
      </p:pic>
      <p:sp>
        <p:nvSpPr>
          <p:cNvPr id="98" name="Google Shape;98;p17"/>
          <p:cNvSpPr/>
          <p:nvPr/>
        </p:nvSpPr>
        <p:spPr>
          <a:xfrm>
            <a:off x="925950" y="-70850"/>
            <a:ext cx="1119375" cy="5285200"/>
          </a:xfrm>
          <a:custGeom>
            <a:avLst/>
            <a:gdLst/>
            <a:ahLst/>
            <a:cxnLst/>
            <a:rect l="l" t="t" r="r" b="b"/>
            <a:pathLst>
              <a:path w="44775" h="211408" extrusionOk="0">
                <a:moveTo>
                  <a:pt x="0" y="0"/>
                </a:moveTo>
                <a:cubicBezTo>
                  <a:pt x="9541" y="4771"/>
                  <a:pt x="16816" y="14609"/>
                  <a:pt x="20404" y="24655"/>
                </a:cubicBezTo>
                <a:cubicBezTo>
                  <a:pt x="25642" y="39319"/>
                  <a:pt x="22500" y="67231"/>
                  <a:pt x="7085" y="69430"/>
                </a:cubicBezTo>
                <a:cubicBezTo>
                  <a:pt x="5119" y="69710"/>
                  <a:pt x="3294" y="65597"/>
                  <a:pt x="4534" y="64046"/>
                </a:cubicBezTo>
                <a:cubicBezTo>
                  <a:pt x="5902" y="62335"/>
                  <a:pt x="8945" y="62594"/>
                  <a:pt x="11052" y="63196"/>
                </a:cubicBezTo>
                <a:cubicBezTo>
                  <a:pt x="17592" y="65065"/>
                  <a:pt x="22273" y="74792"/>
                  <a:pt x="20404" y="81332"/>
                </a:cubicBezTo>
                <a:cubicBezTo>
                  <a:pt x="17380" y="91914"/>
                  <a:pt x="738" y="98250"/>
                  <a:pt x="2550" y="109105"/>
                </a:cubicBezTo>
                <a:cubicBezTo>
                  <a:pt x="4003" y="117811"/>
                  <a:pt x="18709" y="118811"/>
                  <a:pt x="22104" y="126958"/>
                </a:cubicBezTo>
                <a:cubicBezTo>
                  <a:pt x="26060" y="136449"/>
                  <a:pt x="21514" y="157321"/>
                  <a:pt x="11335" y="155864"/>
                </a:cubicBezTo>
                <a:cubicBezTo>
                  <a:pt x="8050" y="155394"/>
                  <a:pt x="7517" y="147428"/>
                  <a:pt x="10485" y="145945"/>
                </a:cubicBezTo>
                <a:cubicBezTo>
                  <a:pt x="17300" y="142539"/>
                  <a:pt x="27289" y="147012"/>
                  <a:pt x="32306" y="152746"/>
                </a:cubicBezTo>
                <a:cubicBezTo>
                  <a:pt x="36477" y="157513"/>
                  <a:pt x="38759" y="164598"/>
                  <a:pt x="37974" y="170883"/>
                </a:cubicBezTo>
                <a:cubicBezTo>
                  <a:pt x="37074" y="178093"/>
                  <a:pt x="32745" y="184624"/>
                  <a:pt x="32023" y="191854"/>
                </a:cubicBezTo>
                <a:cubicBezTo>
                  <a:pt x="31250" y="199597"/>
                  <a:pt x="37395" y="208942"/>
                  <a:pt x="44775" y="211408"/>
                </a:cubicBezTo>
              </a:path>
            </a:pathLst>
          </a:custGeom>
          <a:noFill/>
          <a:ln w="19050" cap="flat" cmpd="sng">
            <a:solidFill>
              <a:schemeClr val="accent1"/>
            </a:solidFill>
            <a:prstDash val="dot"/>
            <a:round/>
            <a:headEnd type="none" w="med" len="med"/>
            <a:tailEnd type="none" w="med" len="med"/>
          </a:ln>
        </p:spPr>
      </p:sp>
      <p:sp>
        <p:nvSpPr>
          <p:cNvPr id="99" name="Google Shape;99;p17"/>
          <p:cNvSpPr txBox="1">
            <a:spLocks noGrp="1"/>
          </p:cNvSpPr>
          <p:nvPr>
            <p:ph type="title"/>
          </p:nvPr>
        </p:nvSpPr>
        <p:spPr>
          <a:xfrm>
            <a:off x="1069850" y="445025"/>
            <a:ext cx="7360800" cy="812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00" name="Google Shape;100;p17"/>
          <p:cNvSpPr txBox="1">
            <a:spLocks noGrp="1"/>
          </p:cNvSpPr>
          <p:nvPr>
            <p:ph type="subTitle" idx="1"/>
          </p:nvPr>
        </p:nvSpPr>
        <p:spPr>
          <a:xfrm>
            <a:off x="2234275" y="1448975"/>
            <a:ext cx="2578500" cy="47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1pPr>
            <a:lvl2pPr lvl="1"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2pPr>
            <a:lvl3pPr lvl="2"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3pPr>
            <a:lvl4pPr lvl="3"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4pPr>
            <a:lvl5pPr lvl="4"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5pPr>
            <a:lvl6pPr lvl="5"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6pPr>
            <a:lvl7pPr lvl="6"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7pPr>
            <a:lvl8pPr lvl="7"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8pPr>
            <a:lvl9pPr lvl="8"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9pPr>
          </a:lstStyle>
          <a:p>
            <a:endParaRPr/>
          </a:p>
        </p:txBody>
      </p:sp>
      <p:sp>
        <p:nvSpPr>
          <p:cNvPr id="101" name="Google Shape;101;p17"/>
          <p:cNvSpPr txBox="1">
            <a:spLocks noGrp="1"/>
          </p:cNvSpPr>
          <p:nvPr>
            <p:ph type="subTitle" idx="2"/>
          </p:nvPr>
        </p:nvSpPr>
        <p:spPr>
          <a:xfrm>
            <a:off x="2234275" y="1890184"/>
            <a:ext cx="2582400" cy="813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2" name="Google Shape;102;p17"/>
          <p:cNvSpPr txBox="1">
            <a:spLocks noGrp="1"/>
          </p:cNvSpPr>
          <p:nvPr>
            <p:ph type="subTitle" idx="3"/>
          </p:nvPr>
        </p:nvSpPr>
        <p:spPr>
          <a:xfrm>
            <a:off x="2234275" y="3144232"/>
            <a:ext cx="2578500" cy="47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1pPr>
            <a:lvl2pPr lvl="1"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2pPr>
            <a:lvl3pPr lvl="2"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3pPr>
            <a:lvl4pPr lvl="3"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4pPr>
            <a:lvl5pPr lvl="4"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5pPr>
            <a:lvl6pPr lvl="5"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6pPr>
            <a:lvl7pPr lvl="6"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7pPr>
            <a:lvl8pPr lvl="7"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8pPr>
            <a:lvl9pPr lvl="8"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9pPr>
          </a:lstStyle>
          <a:p>
            <a:endParaRPr/>
          </a:p>
        </p:txBody>
      </p:sp>
      <p:sp>
        <p:nvSpPr>
          <p:cNvPr id="103" name="Google Shape;103;p17"/>
          <p:cNvSpPr txBox="1">
            <a:spLocks noGrp="1"/>
          </p:cNvSpPr>
          <p:nvPr>
            <p:ph type="subTitle" idx="4"/>
          </p:nvPr>
        </p:nvSpPr>
        <p:spPr>
          <a:xfrm>
            <a:off x="2234275" y="3580354"/>
            <a:ext cx="2582400" cy="813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4" name="Google Shape;104;p17"/>
          <p:cNvSpPr txBox="1">
            <a:spLocks noGrp="1"/>
          </p:cNvSpPr>
          <p:nvPr>
            <p:ph type="subTitle" idx="5"/>
          </p:nvPr>
        </p:nvSpPr>
        <p:spPr>
          <a:xfrm>
            <a:off x="5191975" y="1440275"/>
            <a:ext cx="2578500" cy="47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1pPr>
            <a:lvl2pPr lvl="1"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2pPr>
            <a:lvl3pPr lvl="2"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3pPr>
            <a:lvl4pPr lvl="3"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4pPr>
            <a:lvl5pPr lvl="4"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5pPr>
            <a:lvl6pPr lvl="5"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6pPr>
            <a:lvl7pPr lvl="6"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7pPr>
            <a:lvl8pPr lvl="7"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8pPr>
            <a:lvl9pPr lvl="8"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9pPr>
          </a:lstStyle>
          <a:p>
            <a:endParaRPr/>
          </a:p>
        </p:txBody>
      </p:sp>
      <p:sp>
        <p:nvSpPr>
          <p:cNvPr id="105" name="Google Shape;105;p17"/>
          <p:cNvSpPr txBox="1">
            <a:spLocks noGrp="1"/>
          </p:cNvSpPr>
          <p:nvPr>
            <p:ph type="subTitle" idx="6"/>
          </p:nvPr>
        </p:nvSpPr>
        <p:spPr>
          <a:xfrm>
            <a:off x="5191975" y="1881050"/>
            <a:ext cx="2578500" cy="813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6" name="Google Shape;106;p17"/>
          <p:cNvSpPr txBox="1">
            <a:spLocks noGrp="1"/>
          </p:cNvSpPr>
          <p:nvPr>
            <p:ph type="subTitle" idx="7"/>
          </p:nvPr>
        </p:nvSpPr>
        <p:spPr>
          <a:xfrm>
            <a:off x="5191975" y="3135525"/>
            <a:ext cx="2578500" cy="47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1pPr>
            <a:lvl2pPr lvl="1"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2pPr>
            <a:lvl3pPr lvl="2"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3pPr>
            <a:lvl4pPr lvl="3"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4pPr>
            <a:lvl5pPr lvl="4"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5pPr>
            <a:lvl6pPr lvl="5"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6pPr>
            <a:lvl7pPr lvl="6"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7pPr>
            <a:lvl8pPr lvl="7"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8pPr>
            <a:lvl9pPr lvl="8"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9pPr>
          </a:lstStyle>
          <a:p>
            <a:endParaRPr/>
          </a:p>
        </p:txBody>
      </p:sp>
      <p:sp>
        <p:nvSpPr>
          <p:cNvPr id="107" name="Google Shape;107;p17"/>
          <p:cNvSpPr txBox="1">
            <a:spLocks noGrp="1"/>
          </p:cNvSpPr>
          <p:nvPr>
            <p:ph type="subTitle" idx="8"/>
          </p:nvPr>
        </p:nvSpPr>
        <p:spPr>
          <a:xfrm>
            <a:off x="5191975" y="3571219"/>
            <a:ext cx="2578500" cy="813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flipH="1">
            <a:off x="713375" y="2411488"/>
            <a:ext cx="40620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000"/>
              <a:buNone/>
              <a:defRPr sz="5000">
                <a:solidFill>
                  <a:schemeClr val="accent1"/>
                </a:solidFill>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26" name="Google Shape;126;p19"/>
          <p:cNvSpPr txBox="1">
            <a:spLocks noGrp="1"/>
          </p:cNvSpPr>
          <p:nvPr>
            <p:ph type="title" idx="2" hasCustomPrompt="1"/>
          </p:nvPr>
        </p:nvSpPr>
        <p:spPr>
          <a:xfrm flipH="1">
            <a:off x="2623775" y="1185863"/>
            <a:ext cx="2151600" cy="132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9000"/>
              <a:buNone/>
              <a:defRPr sz="7500">
                <a:solidFill>
                  <a:schemeClr val="dk2"/>
                </a:solidFill>
              </a:defRPr>
            </a:lvl1pPr>
            <a:lvl2pPr lvl="1" algn="r" rtl="0">
              <a:spcBef>
                <a:spcPts val="0"/>
              </a:spcBef>
              <a:spcAft>
                <a:spcPts val="0"/>
              </a:spcAft>
              <a:buSzPts val="9000"/>
              <a:buNone/>
              <a:defRPr sz="9000"/>
            </a:lvl2pPr>
            <a:lvl3pPr lvl="2" algn="r" rtl="0">
              <a:spcBef>
                <a:spcPts val="0"/>
              </a:spcBef>
              <a:spcAft>
                <a:spcPts val="0"/>
              </a:spcAft>
              <a:buSzPts val="9000"/>
              <a:buNone/>
              <a:defRPr sz="9000"/>
            </a:lvl3pPr>
            <a:lvl4pPr lvl="3" algn="r" rtl="0">
              <a:spcBef>
                <a:spcPts val="0"/>
              </a:spcBef>
              <a:spcAft>
                <a:spcPts val="0"/>
              </a:spcAft>
              <a:buSzPts val="9000"/>
              <a:buNone/>
              <a:defRPr sz="9000"/>
            </a:lvl4pPr>
            <a:lvl5pPr lvl="4" algn="r" rtl="0">
              <a:spcBef>
                <a:spcPts val="0"/>
              </a:spcBef>
              <a:spcAft>
                <a:spcPts val="0"/>
              </a:spcAft>
              <a:buSzPts val="9000"/>
              <a:buNone/>
              <a:defRPr sz="9000"/>
            </a:lvl5pPr>
            <a:lvl6pPr lvl="5" algn="r" rtl="0">
              <a:spcBef>
                <a:spcPts val="0"/>
              </a:spcBef>
              <a:spcAft>
                <a:spcPts val="0"/>
              </a:spcAft>
              <a:buSzPts val="9000"/>
              <a:buNone/>
              <a:defRPr sz="9000"/>
            </a:lvl6pPr>
            <a:lvl7pPr lvl="6" algn="r" rtl="0">
              <a:spcBef>
                <a:spcPts val="0"/>
              </a:spcBef>
              <a:spcAft>
                <a:spcPts val="0"/>
              </a:spcAft>
              <a:buSzPts val="9000"/>
              <a:buNone/>
              <a:defRPr sz="9000"/>
            </a:lvl7pPr>
            <a:lvl8pPr lvl="7" algn="r" rtl="0">
              <a:spcBef>
                <a:spcPts val="0"/>
              </a:spcBef>
              <a:spcAft>
                <a:spcPts val="0"/>
              </a:spcAft>
              <a:buSzPts val="9000"/>
              <a:buNone/>
              <a:defRPr sz="9000"/>
            </a:lvl8pPr>
            <a:lvl9pPr lvl="8" algn="r" rtl="0">
              <a:spcBef>
                <a:spcPts val="0"/>
              </a:spcBef>
              <a:spcAft>
                <a:spcPts val="0"/>
              </a:spcAft>
              <a:buSzPts val="9000"/>
              <a:buNone/>
              <a:defRPr sz="9000"/>
            </a:lvl9pPr>
          </a:lstStyle>
          <a:p>
            <a:r>
              <a:t>xx%</a:t>
            </a:r>
          </a:p>
        </p:txBody>
      </p:sp>
      <p:sp>
        <p:nvSpPr>
          <p:cNvPr id="127" name="Google Shape;127;p19"/>
          <p:cNvSpPr txBox="1">
            <a:spLocks noGrp="1"/>
          </p:cNvSpPr>
          <p:nvPr>
            <p:ph type="subTitle" idx="1"/>
          </p:nvPr>
        </p:nvSpPr>
        <p:spPr>
          <a:xfrm>
            <a:off x="1862675" y="3266138"/>
            <a:ext cx="2912700" cy="6915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a:lvl1pPr>
            <a:lvl2pPr lvl="1" algn="r">
              <a:spcBef>
                <a:spcPts val="0"/>
              </a:spcBef>
              <a:spcAft>
                <a:spcPts val="0"/>
              </a:spcAft>
              <a:buSzPts val="1600"/>
              <a:buNone/>
              <a:defRPr/>
            </a:lvl2pPr>
            <a:lvl3pPr lvl="2" algn="r">
              <a:spcBef>
                <a:spcPts val="0"/>
              </a:spcBef>
              <a:spcAft>
                <a:spcPts val="0"/>
              </a:spcAft>
              <a:buSzPts val="1600"/>
              <a:buNone/>
              <a:defRPr/>
            </a:lvl3pPr>
            <a:lvl4pPr lvl="3" algn="r">
              <a:spcBef>
                <a:spcPts val="0"/>
              </a:spcBef>
              <a:spcAft>
                <a:spcPts val="0"/>
              </a:spcAft>
              <a:buSzPts val="1600"/>
              <a:buNone/>
              <a:defRPr/>
            </a:lvl4pPr>
            <a:lvl5pPr lvl="4" algn="r">
              <a:spcBef>
                <a:spcPts val="0"/>
              </a:spcBef>
              <a:spcAft>
                <a:spcPts val="0"/>
              </a:spcAft>
              <a:buSzPts val="1600"/>
              <a:buNone/>
              <a:defRPr/>
            </a:lvl5pPr>
            <a:lvl6pPr lvl="5" algn="r">
              <a:spcBef>
                <a:spcPts val="0"/>
              </a:spcBef>
              <a:spcAft>
                <a:spcPts val="0"/>
              </a:spcAft>
              <a:buSzPts val="1600"/>
              <a:buNone/>
              <a:defRPr/>
            </a:lvl6pPr>
            <a:lvl7pPr lvl="6" algn="r">
              <a:spcBef>
                <a:spcPts val="0"/>
              </a:spcBef>
              <a:spcAft>
                <a:spcPts val="0"/>
              </a:spcAft>
              <a:buSzPts val="1600"/>
              <a:buNone/>
              <a:defRPr/>
            </a:lvl7pPr>
            <a:lvl8pPr lvl="7" algn="r">
              <a:spcBef>
                <a:spcPts val="0"/>
              </a:spcBef>
              <a:spcAft>
                <a:spcPts val="0"/>
              </a:spcAft>
              <a:buSzPts val="1600"/>
              <a:buNone/>
              <a:defRPr/>
            </a:lvl8pPr>
            <a:lvl9pPr lvl="8" algn="r">
              <a:spcBef>
                <a:spcPts val="0"/>
              </a:spcBef>
              <a:spcAft>
                <a:spcPts val="0"/>
              </a:spcAft>
              <a:buSzPts val="1600"/>
              <a:buNone/>
              <a:defRPr/>
            </a:lvl9pPr>
          </a:lstStyle>
          <a:p>
            <a:endParaRPr/>
          </a:p>
        </p:txBody>
      </p:sp>
      <p:sp>
        <p:nvSpPr>
          <p:cNvPr id="128" name="Google Shape;128;p19"/>
          <p:cNvSpPr/>
          <p:nvPr/>
        </p:nvSpPr>
        <p:spPr>
          <a:xfrm>
            <a:off x="2491300" y="-171550"/>
            <a:ext cx="5668707" cy="5592000"/>
          </a:xfrm>
          <a:custGeom>
            <a:avLst/>
            <a:gdLst/>
            <a:ahLst/>
            <a:cxnLst/>
            <a:rect l="l" t="t" r="r" b="b"/>
            <a:pathLst>
              <a:path w="186195" h="223680" extrusionOk="0">
                <a:moveTo>
                  <a:pt x="186195" y="0"/>
                </a:moveTo>
                <a:cubicBezTo>
                  <a:pt x="175379" y="4331"/>
                  <a:pt x="162583" y="3254"/>
                  <a:pt x="152398" y="8910"/>
                </a:cubicBezTo>
                <a:cubicBezTo>
                  <a:pt x="144683" y="13194"/>
                  <a:pt x="138187" y="25830"/>
                  <a:pt x="142566" y="33491"/>
                </a:cubicBezTo>
                <a:cubicBezTo>
                  <a:pt x="144929" y="37624"/>
                  <a:pt x="151517" y="39442"/>
                  <a:pt x="156085" y="38099"/>
                </a:cubicBezTo>
                <a:cubicBezTo>
                  <a:pt x="159034" y="37232"/>
                  <a:pt x="160312" y="33161"/>
                  <a:pt x="160693" y="30111"/>
                </a:cubicBezTo>
                <a:cubicBezTo>
                  <a:pt x="161228" y="25827"/>
                  <a:pt x="159290" y="20638"/>
                  <a:pt x="155777" y="18128"/>
                </a:cubicBezTo>
                <a:cubicBezTo>
                  <a:pt x="151462" y="15045"/>
                  <a:pt x="145371" y="14706"/>
                  <a:pt x="140108" y="15363"/>
                </a:cubicBezTo>
                <a:cubicBezTo>
                  <a:pt x="131090" y="16489"/>
                  <a:pt x="121606" y="24109"/>
                  <a:pt x="119214" y="32876"/>
                </a:cubicBezTo>
                <a:cubicBezTo>
                  <a:pt x="116357" y="43350"/>
                  <a:pt x="122337" y="55144"/>
                  <a:pt x="118907" y="65445"/>
                </a:cubicBezTo>
                <a:cubicBezTo>
                  <a:pt x="117127" y="70790"/>
                  <a:pt x="109127" y="71147"/>
                  <a:pt x="103852" y="73126"/>
                </a:cubicBezTo>
                <a:cubicBezTo>
                  <a:pt x="99512" y="74754"/>
                  <a:pt x="96405" y="78984"/>
                  <a:pt x="94020" y="82958"/>
                </a:cubicBezTo>
                <a:cubicBezTo>
                  <a:pt x="82885" y="101509"/>
                  <a:pt x="98698" y="125977"/>
                  <a:pt x="101086" y="147481"/>
                </a:cubicBezTo>
                <a:cubicBezTo>
                  <a:pt x="102278" y="158217"/>
                  <a:pt x="93453" y="180689"/>
                  <a:pt x="84188" y="175134"/>
                </a:cubicBezTo>
                <a:cubicBezTo>
                  <a:pt x="79613" y="172391"/>
                  <a:pt x="81778" y="163323"/>
                  <a:pt x="85109" y="159157"/>
                </a:cubicBezTo>
                <a:cubicBezTo>
                  <a:pt x="88010" y="155529"/>
                  <a:pt x="94474" y="153699"/>
                  <a:pt x="98628" y="155777"/>
                </a:cubicBezTo>
                <a:cubicBezTo>
                  <a:pt x="108508" y="160720"/>
                  <a:pt x="109714" y="178464"/>
                  <a:pt x="104773" y="188346"/>
                </a:cubicBezTo>
                <a:cubicBezTo>
                  <a:pt x="100737" y="196418"/>
                  <a:pt x="85878" y="197124"/>
                  <a:pt x="78042" y="192647"/>
                </a:cubicBezTo>
                <a:cubicBezTo>
                  <a:pt x="68973" y="187466"/>
                  <a:pt x="60183" y="179996"/>
                  <a:pt x="49775" y="179128"/>
                </a:cubicBezTo>
                <a:cubicBezTo>
                  <a:pt x="36118" y="177989"/>
                  <a:pt x="20139" y="181422"/>
                  <a:pt x="10447" y="191111"/>
                </a:cubicBezTo>
                <a:cubicBezTo>
                  <a:pt x="2384" y="199172"/>
                  <a:pt x="0" y="212279"/>
                  <a:pt x="0" y="223680"/>
                </a:cubicBezTo>
              </a:path>
            </a:pathLst>
          </a:custGeom>
          <a:noFill/>
          <a:ln w="19050" cap="flat" cmpd="sng">
            <a:solidFill>
              <a:schemeClr val="accent1"/>
            </a:solidFill>
            <a:prstDash val="dot"/>
            <a:round/>
            <a:headEnd type="none" w="med" len="med"/>
            <a:tailEnd type="none" w="med" len="med"/>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bg>
      <p:bgPr>
        <a:blipFill>
          <a:blip r:embed="rId2">
            <a:alphaModFix/>
          </a:blip>
          <a:stretch>
            <a:fillRect/>
          </a:stretch>
        </a:blipFill>
        <a:effectLst/>
      </p:bgPr>
    </p:bg>
    <p:spTree>
      <p:nvGrpSpPr>
        <p:cNvPr id="1" name="Shape 134"/>
        <p:cNvGrpSpPr/>
        <p:nvPr/>
      </p:nvGrpSpPr>
      <p:grpSpPr>
        <a:xfrm>
          <a:off x="0" y="0"/>
          <a:ext cx="0" cy="0"/>
          <a:chOff x="0" y="0"/>
          <a:chExt cx="0" cy="0"/>
        </a:xfrm>
      </p:grpSpPr>
      <p:pic>
        <p:nvPicPr>
          <p:cNvPr id="135" name="Google Shape;135;p21"/>
          <p:cNvPicPr preferRelativeResize="0"/>
          <p:nvPr/>
        </p:nvPicPr>
        <p:blipFill>
          <a:blip r:embed="rId3">
            <a:alphaModFix/>
          </a:blip>
          <a:stretch>
            <a:fillRect/>
          </a:stretch>
        </p:blipFill>
        <p:spPr>
          <a:xfrm>
            <a:off x="3" y="3876425"/>
            <a:ext cx="9144000" cy="769300"/>
          </a:xfrm>
          <a:prstGeom prst="rect">
            <a:avLst/>
          </a:prstGeom>
          <a:noFill/>
          <a:ln>
            <a:noFill/>
          </a:ln>
        </p:spPr>
      </p:pic>
      <p:pic>
        <p:nvPicPr>
          <p:cNvPr id="136" name="Google Shape;136;p21"/>
          <p:cNvPicPr preferRelativeResize="0"/>
          <p:nvPr/>
        </p:nvPicPr>
        <p:blipFill>
          <a:blip r:embed="rId3">
            <a:alphaModFix/>
          </a:blip>
          <a:stretch>
            <a:fillRect/>
          </a:stretch>
        </p:blipFill>
        <p:spPr>
          <a:xfrm>
            <a:off x="-25" y="2976649"/>
            <a:ext cx="9144000" cy="769313"/>
          </a:xfrm>
          <a:prstGeom prst="rect">
            <a:avLst/>
          </a:prstGeom>
          <a:noFill/>
          <a:ln>
            <a:noFill/>
          </a:ln>
        </p:spPr>
      </p:pic>
      <p:sp>
        <p:nvSpPr>
          <p:cNvPr id="137" name="Google Shape;137;p21"/>
          <p:cNvSpPr/>
          <p:nvPr/>
        </p:nvSpPr>
        <p:spPr>
          <a:xfrm>
            <a:off x="-495450" y="-235050"/>
            <a:ext cx="2641275" cy="3400650"/>
          </a:xfrm>
          <a:custGeom>
            <a:avLst/>
            <a:gdLst/>
            <a:ahLst/>
            <a:cxnLst/>
            <a:rect l="l" t="t" r="r" b="b"/>
            <a:pathLst>
              <a:path w="105651" h="136026" extrusionOk="0">
                <a:moveTo>
                  <a:pt x="0" y="136026"/>
                </a:moveTo>
                <a:cubicBezTo>
                  <a:pt x="2155" y="123079"/>
                  <a:pt x="22475" y="121159"/>
                  <a:pt x="29755" y="110238"/>
                </a:cubicBezTo>
                <a:cubicBezTo>
                  <a:pt x="33003" y="105366"/>
                  <a:pt x="34725" y="98506"/>
                  <a:pt x="32873" y="92951"/>
                </a:cubicBezTo>
                <a:cubicBezTo>
                  <a:pt x="31928" y="90117"/>
                  <a:pt x="26933" y="88580"/>
                  <a:pt x="24371" y="90117"/>
                </a:cubicBezTo>
                <a:cubicBezTo>
                  <a:pt x="19751" y="92888"/>
                  <a:pt x="20256" y="102216"/>
                  <a:pt x="23804" y="106270"/>
                </a:cubicBezTo>
                <a:cubicBezTo>
                  <a:pt x="28145" y="111230"/>
                  <a:pt x="35133" y="113839"/>
                  <a:pt x="41658" y="114772"/>
                </a:cubicBezTo>
                <a:cubicBezTo>
                  <a:pt x="63907" y="117952"/>
                  <a:pt x="95829" y="109462"/>
                  <a:pt x="103720" y="88417"/>
                </a:cubicBezTo>
                <a:cubicBezTo>
                  <a:pt x="106990" y="79695"/>
                  <a:pt x="105945" y="68276"/>
                  <a:pt x="100603" y="60645"/>
                </a:cubicBezTo>
                <a:cubicBezTo>
                  <a:pt x="97266" y="55879"/>
                  <a:pt x="90916" y="54181"/>
                  <a:pt x="85866" y="51293"/>
                </a:cubicBezTo>
                <a:cubicBezTo>
                  <a:pt x="79172" y="47465"/>
                  <a:pt x="73009" y="39108"/>
                  <a:pt x="73964" y="31456"/>
                </a:cubicBezTo>
                <a:cubicBezTo>
                  <a:pt x="74262" y="29066"/>
                  <a:pt x="76398" y="25732"/>
                  <a:pt x="78782" y="26072"/>
                </a:cubicBezTo>
                <a:cubicBezTo>
                  <a:pt x="81500" y="26460"/>
                  <a:pt x="83715" y="29598"/>
                  <a:pt x="84166" y="32306"/>
                </a:cubicBezTo>
                <a:cubicBezTo>
                  <a:pt x="84861" y="36478"/>
                  <a:pt x="77262" y="39371"/>
                  <a:pt x="73114" y="38541"/>
                </a:cubicBezTo>
                <a:cubicBezTo>
                  <a:pt x="66401" y="37198"/>
                  <a:pt x="60026" y="31760"/>
                  <a:pt x="57244" y="25505"/>
                </a:cubicBezTo>
                <a:cubicBezTo>
                  <a:pt x="53772" y="17698"/>
                  <a:pt x="53753" y="6042"/>
                  <a:pt x="59795" y="0"/>
                </a:cubicBezTo>
              </a:path>
            </a:pathLst>
          </a:custGeom>
          <a:noFill/>
          <a:ln w="19050" cap="flat" cmpd="sng">
            <a:solidFill>
              <a:schemeClr val="accent1"/>
            </a:solidFill>
            <a:prstDash val="dot"/>
            <a:round/>
            <a:headEnd type="none" w="med" len="med"/>
            <a:tailEnd type="none" w="med" len="med"/>
          </a:ln>
        </p:spPr>
      </p:sp>
      <p:sp>
        <p:nvSpPr>
          <p:cNvPr id="138" name="Google Shape;138;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1">
    <p:bg>
      <p:bgPr>
        <a:blipFill>
          <a:blip r:embed="rId2">
            <a:alphaModFix/>
          </a:blip>
          <a:stretch>
            <a:fillRect/>
          </a:stretch>
        </a:blipFill>
        <a:effectLst/>
      </p:bgPr>
    </p:bg>
    <p:spTree>
      <p:nvGrpSpPr>
        <p:cNvPr id="1" name="Shape 162"/>
        <p:cNvGrpSpPr/>
        <p:nvPr/>
      </p:nvGrpSpPr>
      <p:grpSpPr>
        <a:xfrm>
          <a:off x="0" y="0"/>
          <a:ext cx="0" cy="0"/>
          <a:chOff x="0" y="0"/>
          <a:chExt cx="0" cy="0"/>
        </a:xfrm>
      </p:grpSpPr>
      <p:grpSp>
        <p:nvGrpSpPr>
          <p:cNvPr id="163" name="Google Shape;163;p25"/>
          <p:cNvGrpSpPr/>
          <p:nvPr/>
        </p:nvGrpSpPr>
        <p:grpSpPr>
          <a:xfrm>
            <a:off x="7598630" y="99880"/>
            <a:ext cx="1592388" cy="5471210"/>
            <a:chOff x="7598630" y="99880"/>
            <a:chExt cx="1592388" cy="5471210"/>
          </a:xfrm>
        </p:grpSpPr>
        <p:pic>
          <p:nvPicPr>
            <p:cNvPr id="164" name="Google Shape;164;p25"/>
            <p:cNvPicPr preferRelativeResize="0"/>
            <p:nvPr/>
          </p:nvPicPr>
          <p:blipFill>
            <a:blip r:embed="rId3">
              <a:alphaModFix/>
            </a:blip>
            <a:stretch>
              <a:fillRect/>
            </a:stretch>
          </p:blipFill>
          <p:spPr>
            <a:xfrm>
              <a:off x="7805426" y="288128"/>
              <a:ext cx="509850" cy="515150"/>
            </a:xfrm>
            <a:prstGeom prst="rect">
              <a:avLst/>
            </a:prstGeom>
            <a:noFill/>
            <a:ln>
              <a:noFill/>
            </a:ln>
          </p:spPr>
        </p:pic>
        <p:pic>
          <p:nvPicPr>
            <p:cNvPr id="165" name="Google Shape;165;p25"/>
            <p:cNvPicPr preferRelativeResize="0"/>
            <p:nvPr/>
          </p:nvPicPr>
          <p:blipFill>
            <a:blip r:embed="rId4">
              <a:alphaModFix/>
            </a:blip>
            <a:stretch>
              <a:fillRect/>
            </a:stretch>
          </p:blipFill>
          <p:spPr>
            <a:xfrm rot="722753">
              <a:off x="8074150" y="167650"/>
              <a:ext cx="810775" cy="1528862"/>
            </a:xfrm>
            <a:prstGeom prst="rect">
              <a:avLst/>
            </a:prstGeom>
            <a:noFill/>
            <a:ln>
              <a:noFill/>
            </a:ln>
          </p:spPr>
        </p:pic>
        <p:pic>
          <p:nvPicPr>
            <p:cNvPr id="166" name="Google Shape;166;p25"/>
            <p:cNvPicPr preferRelativeResize="0"/>
            <p:nvPr/>
          </p:nvPicPr>
          <p:blipFill>
            <a:blip r:embed="rId5">
              <a:alphaModFix/>
            </a:blip>
            <a:stretch>
              <a:fillRect/>
            </a:stretch>
          </p:blipFill>
          <p:spPr>
            <a:xfrm>
              <a:off x="8036110" y="1368953"/>
              <a:ext cx="886850" cy="966574"/>
            </a:xfrm>
            <a:prstGeom prst="rect">
              <a:avLst/>
            </a:prstGeom>
            <a:noFill/>
            <a:ln>
              <a:noFill/>
            </a:ln>
          </p:spPr>
        </p:pic>
        <p:pic>
          <p:nvPicPr>
            <p:cNvPr id="167" name="Google Shape;167;p25"/>
            <p:cNvPicPr preferRelativeResize="0"/>
            <p:nvPr/>
          </p:nvPicPr>
          <p:blipFill>
            <a:blip r:embed="rId6">
              <a:alphaModFix/>
            </a:blip>
            <a:stretch>
              <a:fillRect/>
            </a:stretch>
          </p:blipFill>
          <p:spPr>
            <a:xfrm rot="-3802046">
              <a:off x="7776708" y="2278402"/>
              <a:ext cx="594884" cy="582149"/>
            </a:xfrm>
            <a:prstGeom prst="rect">
              <a:avLst/>
            </a:prstGeom>
            <a:noFill/>
            <a:ln>
              <a:noFill/>
            </a:ln>
          </p:spPr>
        </p:pic>
        <p:pic>
          <p:nvPicPr>
            <p:cNvPr id="168" name="Google Shape;168;p25"/>
            <p:cNvPicPr preferRelativeResize="0"/>
            <p:nvPr/>
          </p:nvPicPr>
          <p:blipFill>
            <a:blip r:embed="rId7">
              <a:alphaModFix/>
            </a:blip>
            <a:stretch>
              <a:fillRect/>
            </a:stretch>
          </p:blipFill>
          <p:spPr>
            <a:xfrm>
              <a:off x="7999749" y="2419350"/>
              <a:ext cx="886852" cy="1272813"/>
            </a:xfrm>
            <a:prstGeom prst="rect">
              <a:avLst/>
            </a:prstGeom>
            <a:noFill/>
            <a:ln>
              <a:noFill/>
            </a:ln>
          </p:spPr>
        </p:pic>
        <p:pic>
          <p:nvPicPr>
            <p:cNvPr id="169" name="Google Shape;169;p25"/>
            <p:cNvPicPr preferRelativeResize="0"/>
            <p:nvPr/>
          </p:nvPicPr>
          <p:blipFill>
            <a:blip r:embed="rId8">
              <a:alphaModFix/>
            </a:blip>
            <a:stretch>
              <a:fillRect/>
            </a:stretch>
          </p:blipFill>
          <p:spPr>
            <a:xfrm>
              <a:off x="7923550" y="3616250"/>
              <a:ext cx="878025" cy="951513"/>
            </a:xfrm>
            <a:prstGeom prst="rect">
              <a:avLst/>
            </a:prstGeom>
            <a:noFill/>
            <a:ln>
              <a:noFill/>
            </a:ln>
          </p:spPr>
        </p:pic>
        <p:pic>
          <p:nvPicPr>
            <p:cNvPr id="170" name="Google Shape;170;p25"/>
            <p:cNvPicPr preferRelativeResize="0"/>
            <p:nvPr/>
          </p:nvPicPr>
          <p:blipFill>
            <a:blip r:embed="rId9">
              <a:alphaModFix/>
            </a:blip>
            <a:stretch>
              <a:fillRect/>
            </a:stretch>
          </p:blipFill>
          <p:spPr>
            <a:xfrm rot="-1756290">
              <a:off x="7773948" y="4292600"/>
              <a:ext cx="1241752" cy="1041401"/>
            </a:xfrm>
            <a:prstGeom prst="rect">
              <a:avLst/>
            </a:prstGeom>
            <a:noFill/>
            <a:ln>
              <a:noFill/>
            </a:ln>
          </p:spPr>
        </p:pic>
        <p:pic>
          <p:nvPicPr>
            <p:cNvPr id="171" name="Google Shape;171;p25"/>
            <p:cNvPicPr preferRelativeResize="0"/>
            <p:nvPr/>
          </p:nvPicPr>
          <p:blipFill>
            <a:blip r:embed="rId10">
              <a:alphaModFix/>
            </a:blip>
            <a:stretch>
              <a:fillRect/>
            </a:stretch>
          </p:blipFill>
          <p:spPr>
            <a:xfrm>
              <a:off x="7923554" y="4601234"/>
              <a:ext cx="422250" cy="424118"/>
            </a:xfrm>
            <a:prstGeom prst="rect">
              <a:avLst/>
            </a:prstGeom>
            <a:noFill/>
            <a:ln>
              <a:noFill/>
            </a:ln>
          </p:spPr>
        </p:pic>
      </p:grpSp>
      <p:sp>
        <p:nvSpPr>
          <p:cNvPr id="172" name="Google Shape;172;p25"/>
          <p:cNvSpPr/>
          <p:nvPr/>
        </p:nvSpPr>
        <p:spPr>
          <a:xfrm rot="-163006">
            <a:off x="6957926" y="-81278"/>
            <a:ext cx="794519" cy="5417955"/>
          </a:xfrm>
          <a:custGeom>
            <a:avLst/>
            <a:gdLst/>
            <a:ahLst/>
            <a:cxnLst/>
            <a:rect l="l" t="t" r="r" b="b"/>
            <a:pathLst>
              <a:path w="31780" h="216713" extrusionOk="0">
                <a:moveTo>
                  <a:pt x="22318" y="0"/>
                </a:moveTo>
                <a:cubicBezTo>
                  <a:pt x="11825" y="8393"/>
                  <a:pt x="3475" y="25253"/>
                  <a:pt x="8298" y="37795"/>
                </a:cubicBezTo>
                <a:cubicBezTo>
                  <a:pt x="10275" y="42935"/>
                  <a:pt x="17171" y="46805"/>
                  <a:pt x="22623" y="46025"/>
                </a:cubicBezTo>
                <a:cubicBezTo>
                  <a:pt x="26750" y="45435"/>
                  <a:pt x="33827" y="40084"/>
                  <a:pt x="31158" y="36881"/>
                </a:cubicBezTo>
                <a:cubicBezTo>
                  <a:pt x="28553" y="33755"/>
                  <a:pt x="21843" y="34613"/>
                  <a:pt x="18966" y="37490"/>
                </a:cubicBezTo>
                <a:cubicBezTo>
                  <a:pt x="16091" y="40365"/>
                  <a:pt x="15910" y="45322"/>
                  <a:pt x="16222" y="49377"/>
                </a:cubicBezTo>
                <a:cubicBezTo>
                  <a:pt x="16964" y="59020"/>
                  <a:pt x="30397" y="64454"/>
                  <a:pt x="31462" y="74066"/>
                </a:cubicBezTo>
                <a:cubicBezTo>
                  <a:pt x="32778" y="85945"/>
                  <a:pt x="16997" y="94473"/>
                  <a:pt x="15918" y="106375"/>
                </a:cubicBezTo>
                <a:cubicBezTo>
                  <a:pt x="14494" y="122083"/>
                  <a:pt x="30933" y="136577"/>
                  <a:pt x="28110" y="152095"/>
                </a:cubicBezTo>
                <a:cubicBezTo>
                  <a:pt x="27569" y="155067"/>
                  <a:pt x="24394" y="157763"/>
                  <a:pt x="21404" y="158191"/>
                </a:cubicBezTo>
                <a:cubicBezTo>
                  <a:pt x="17385" y="158766"/>
                  <a:pt x="11490" y="155825"/>
                  <a:pt x="11041" y="151790"/>
                </a:cubicBezTo>
                <a:cubicBezTo>
                  <a:pt x="10640" y="148186"/>
                  <a:pt x="10610" y="143686"/>
                  <a:pt x="13174" y="141122"/>
                </a:cubicBezTo>
                <a:cubicBezTo>
                  <a:pt x="17025" y="137271"/>
                  <a:pt x="25744" y="139462"/>
                  <a:pt x="29329" y="143561"/>
                </a:cubicBezTo>
                <a:cubicBezTo>
                  <a:pt x="33475" y="148301"/>
                  <a:pt x="30756" y="158054"/>
                  <a:pt x="25976" y="162153"/>
                </a:cubicBezTo>
                <a:cubicBezTo>
                  <a:pt x="20207" y="167100"/>
                  <a:pt x="10724" y="167352"/>
                  <a:pt x="6164" y="173431"/>
                </a:cubicBezTo>
                <a:cubicBezTo>
                  <a:pt x="40" y="181595"/>
                  <a:pt x="-1018" y="193598"/>
                  <a:pt x="982" y="203606"/>
                </a:cubicBezTo>
                <a:cubicBezTo>
                  <a:pt x="1935" y="208374"/>
                  <a:pt x="5845" y="212100"/>
                  <a:pt x="7383" y="216713"/>
                </a:cubicBezTo>
              </a:path>
            </a:pathLst>
          </a:custGeom>
          <a:noFill/>
          <a:ln w="19050" cap="flat" cmpd="sng">
            <a:solidFill>
              <a:schemeClr val="accent1"/>
            </a:solidFill>
            <a:prstDash val="dot"/>
            <a:round/>
            <a:headEnd type="none" w="med" len="med"/>
            <a:tailEnd type="none" w="med" len="med"/>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1_1">
    <p:spTree>
      <p:nvGrpSpPr>
        <p:cNvPr id="1" name="Shape 173"/>
        <p:cNvGrpSpPr/>
        <p:nvPr/>
      </p:nvGrpSpPr>
      <p:grpSpPr>
        <a:xfrm>
          <a:off x="0" y="0"/>
          <a:ext cx="0" cy="0"/>
          <a:chOff x="0" y="0"/>
          <a:chExt cx="0" cy="0"/>
        </a:xfrm>
      </p:grpSpPr>
      <p:grpSp>
        <p:nvGrpSpPr>
          <p:cNvPr id="174" name="Google Shape;174;p26"/>
          <p:cNvGrpSpPr/>
          <p:nvPr/>
        </p:nvGrpSpPr>
        <p:grpSpPr>
          <a:xfrm>
            <a:off x="-434525" y="2629816"/>
            <a:ext cx="10074450" cy="3342584"/>
            <a:chOff x="-434525" y="2629816"/>
            <a:chExt cx="10074450" cy="3342584"/>
          </a:xfrm>
        </p:grpSpPr>
        <p:pic>
          <p:nvPicPr>
            <p:cNvPr id="175" name="Google Shape;175;p26"/>
            <p:cNvPicPr preferRelativeResize="0"/>
            <p:nvPr/>
          </p:nvPicPr>
          <p:blipFill rotWithShape="1">
            <a:blip r:embed="rId2">
              <a:alphaModFix/>
            </a:blip>
            <a:srcRect l="79" r="79"/>
            <a:stretch/>
          </p:blipFill>
          <p:spPr>
            <a:xfrm>
              <a:off x="6252554" y="3688012"/>
              <a:ext cx="2681370" cy="2252351"/>
            </a:xfrm>
            <a:prstGeom prst="rect">
              <a:avLst/>
            </a:prstGeom>
            <a:noFill/>
            <a:ln>
              <a:noFill/>
            </a:ln>
          </p:spPr>
        </p:pic>
        <p:pic>
          <p:nvPicPr>
            <p:cNvPr id="176" name="Google Shape;176;p26"/>
            <p:cNvPicPr preferRelativeResize="0"/>
            <p:nvPr/>
          </p:nvPicPr>
          <p:blipFill rotWithShape="1">
            <a:blip r:embed="rId3">
              <a:alphaModFix/>
            </a:blip>
            <a:srcRect l="367" r="377"/>
            <a:stretch/>
          </p:blipFill>
          <p:spPr>
            <a:xfrm>
              <a:off x="111488" y="4694506"/>
              <a:ext cx="518198" cy="524368"/>
            </a:xfrm>
            <a:prstGeom prst="rect">
              <a:avLst/>
            </a:prstGeom>
            <a:noFill/>
            <a:ln>
              <a:noFill/>
            </a:ln>
          </p:spPr>
        </p:pic>
        <p:pic>
          <p:nvPicPr>
            <p:cNvPr id="177" name="Google Shape;177;p26"/>
            <p:cNvPicPr preferRelativeResize="0"/>
            <p:nvPr/>
          </p:nvPicPr>
          <p:blipFill rotWithShape="1">
            <a:blip r:embed="rId4">
              <a:alphaModFix/>
            </a:blip>
            <a:srcRect t="59" b="49"/>
            <a:stretch/>
          </p:blipFill>
          <p:spPr>
            <a:xfrm>
              <a:off x="1899200" y="4163694"/>
              <a:ext cx="1169975" cy="1677238"/>
            </a:xfrm>
            <a:prstGeom prst="rect">
              <a:avLst/>
            </a:prstGeom>
            <a:noFill/>
            <a:ln>
              <a:noFill/>
            </a:ln>
          </p:spPr>
        </p:pic>
        <p:pic>
          <p:nvPicPr>
            <p:cNvPr id="178" name="Google Shape;178;p26"/>
            <p:cNvPicPr preferRelativeResize="0"/>
            <p:nvPr/>
          </p:nvPicPr>
          <p:blipFill rotWithShape="1">
            <a:blip r:embed="rId5">
              <a:alphaModFix/>
            </a:blip>
            <a:srcRect l="129" r="129"/>
            <a:stretch/>
          </p:blipFill>
          <p:spPr>
            <a:xfrm>
              <a:off x="1812237" y="4306684"/>
              <a:ext cx="517645" cy="524368"/>
            </a:xfrm>
            <a:prstGeom prst="rect">
              <a:avLst/>
            </a:prstGeom>
            <a:noFill/>
            <a:ln>
              <a:noFill/>
            </a:ln>
          </p:spPr>
        </p:pic>
        <p:pic>
          <p:nvPicPr>
            <p:cNvPr id="179" name="Google Shape;179;p26"/>
            <p:cNvPicPr preferRelativeResize="0"/>
            <p:nvPr/>
          </p:nvPicPr>
          <p:blipFill rotWithShape="1">
            <a:blip r:embed="rId6">
              <a:alphaModFix/>
            </a:blip>
            <a:srcRect t="19" b="19"/>
            <a:stretch/>
          </p:blipFill>
          <p:spPr>
            <a:xfrm>
              <a:off x="6340926" y="4124958"/>
              <a:ext cx="1272387" cy="1378420"/>
            </a:xfrm>
            <a:prstGeom prst="rect">
              <a:avLst/>
            </a:prstGeom>
            <a:noFill/>
            <a:ln>
              <a:noFill/>
            </a:ln>
          </p:spPr>
        </p:pic>
        <p:pic>
          <p:nvPicPr>
            <p:cNvPr id="180" name="Google Shape;180;p26"/>
            <p:cNvPicPr preferRelativeResize="0"/>
            <p:nvPr/>
          </p:nvPicPr>
          <p:blipFill rotWithShape="1">
            <a:blip r:embed="rId7">
              <a:alphaModFix/>
            </a:blip>
            <a:srcRect l="69" r="69"/>
            <a:stretch/>
          </p:blipFill>
          <p:spPr>
            <a:xfrm rot="955502">
              <a:off x="330810" y="4032505"/>
              <a:ext cx="1606348" cy="1753163"/>
            </a:xfrm>
            <a:prstGeom prst="rect">
              <a:avLst/>
            </a:prstGeom>
            <a:noFill/>
            <a:ln>
              <a:noFill/>
            </a:ln>
          </p:spPr>
        </p:pic>
        <p:pic>
          <p:nvPicPr>
            <p:cNvPr id="181" name="Google Shape;181;p26"/>
            <p:cNvPicPr preferRelativeResize="0"/>
            <p:nvPr/>
          </p:nvPicPr>
          <p:blipFill>
            <a:blip r:embed="rId8">
              <a:alphaModFix/>
            </a:blip>
            <a:stretch>
              <a:fillRect/>
            </a:stretch>
          </p:blipFill>
          <p:spPr>
            <a:xfrm rot="-1625989">
              <a:off x="7690167" y="4316631"/>
              <a:ext cx="611368" cy="598261"/>
            </a:xfrm>
            <a:prstGeom prst="rect">
              <a:avLst/>
            </a:prstGeom>
            <a:noFill/>
            <a:ln>
              <a:noFill/>
            </a:ln>
          </p:spPr>
        </p:pic>
        <p:sp>
          <p:nvSpPr>
            <p:cNvPr id="182" name="Google Shape;182;p26"/>
            <p:cNvSpPr/>
            <p:nvPr/>
          </p:nvSpPr>
          <p:spPr>
            <a:xfrm>
              <a:off x="-434525" y="2629816"/>
              <a:ext cx="10074450" cy="3009775"/>
            </a:xfrm>
            <a:custGeom>
              <a:avLst/>
              <a:gdLst/>
              <a:ahLst/>
              <a:cxnLst/>
              <a:rect l="l" t="t" r="r" b="b"/>
              <a:pathLst>
                <a:path w="402978" h="120391" extrusionOk="0">
                  <a:moveTo>
                    <a:pt x="0" y="58794"/>
                  </a:moveTo>
                  <a:cubicBezTo>
                    <a:pt x="2961" y="44002"/>
                    <a:pt x="26908" y="40538"/>
                    <a:pt x="41941" y="41791"/>
                  </a:cubicBezTo>
                  <a:cubicBezTo>
                    <a:pt x="54606" y="42847"/>
                    <a:pt x="69748" y="46014"/>
                    <a:pt x="79915" y="38390"/>
                  </a:cubicBezTo>
                  <a:cubicBezTo>
                    <a:pt x="82822" y="36210"/>
                    <a:pt x="85896" y="32281"/>
                    <a:pt x="85016" y="28755"/>
                  </a:cubicBezTo>
                  <a:cubicBezTo>
                    <a:pt x="84047" y="24871"/>
                    <a:pt x="77564" y="23817"/>
                    <a:pt x="73681" y="24788"/>
                  </a:cubicBezTo>
                  <a:cubicBezTo>
                    <a:pt x="66025" y="26703"/>
                    <a:pt x="65619" y="40967"/>
                    <a:pt x="69147" y="48026"/>
                  </a:cubicBezTo>
                  <a:cubicBezTo>
                    <a:pt x="71712" y="53157"/>
                    <a:pt x="80452" y="55692"/>
                    <a:pt x="85583" y="53127"/>
                  </a:cubicBezTo>
                  <a:cubicBezTo>
                    <a:pt x="92104" y="49868"/>
                    <a:pt x="97371" y="44098"/>
                    <a:pt x="104287" y="41791"/>
                  </a:cubicBezTo>
                  <a:cubicBezTo>
                    <a:pt x="108562" y="40365"/>
                    <a:pt x="111873" y="46658"/>
                    <a:pt x="115622" y="49159"/>
                  </a:cubicBezTo>
                  <a:cubicBezTo>
                    <a:pt x="119321" y="51627"/>
                    <a:pt x="124439" y="50586"/>
                    <a:pt x="128658" y="51993"/>
                  </a:cubicBezTo>
                  <a:cubicBezTo>
                    <a:pt x="139343" y="55556"/>
                    <a:pt x="133730" y="75202"/>
                    <a:pt x="141694" y="83166"/>
                  </a:cubicBezTo>
                  <a:cubicBezTo>
                    <a:pt x="151373" y="92845"/>
                    <a:pt x="168847" y="89742"/>
                    <a:pt x="180235" y="97335"/>
                  </a:cubicBezTo>
                  <a:cubicBezTo>
                    <a:pt x="184739" y="100338"/>
                    <a:pt x="189484" y="106253"/>
                    <a:pt x="188170" y="111505"/>
                  </a:cubicBezTo>
                  <a:cubicBezTo>
                    <a:pt x="186987" y="116235"/>
                    <a:pt x="180893" y="121546"/>
                    <a:pt x="176267" y="120006"/>
                  </a:cubicBezTo>
                  <a:cubicBezTo>
                    <a:pt x="170699" y="118152"/>
                    <a:pt x="173251" y="106586"/>
                    <a:pt x="177401" y="102436"/>
                  </a:cubicBezTo>
                  <a:cubicBezTo>
                    <a:pt x="181921" y="97916"/>
                    <a:pt x="189209" y="97105"/>
                    <a:pt x="195538" y="96202"/>
                  </a:cubicBezTo>
                  <a:cubicBezTo>
                    <a:pt x="206411" y="94651"/>
                    <a:pt x="214240" y="108783"/>
                    <a:pt x="225010" y="110938"/>
                  </a:cubicBezTo>
                  <a:cubicBezTo>
                    <a:pt x="233475" y="112632"/>
                    <a:pt x="243634" y="107641"/>
                    <a:pt x="248815" y="100736"/>
                  </a:cubicBezTo>
                  <a:cubicBezTo>
                    <a:pt x="254802" y="92757"/>
                    <a:pt x="255297" y="81510"/>
                    <a:pt x="261284" y="73531"/>
                  </a:cubicBezTo>
                  <a:cubicBezTo>
                    <a:pt x="268988" y="63264"/>
                    <a:pt x="277281" y="50986"/>
                    <a:pt x="289623" y="47459"/>
                  </a:cubicBezTo>
                  <a:cubicBezTo>
                    <a:pt x="304247" y="43280"/>
                    <a:pt x="324210" y="41805"/>
                    <a:pt x="334965" y="52560"/>
                  </a:cubicBezTo>
                  <a:cubicBezTo>
                    <a:pt x="336404" y="53999"/>
                    <a:pt x="338361" y="56535"/>
                    <a:pt x="337232" y="58228"/>
                  </a:cubicBezTo>
                  <a:cubicBezTo>
                    <a:pt x="335765" y="60429"/>
                    <a:pt x="331565" y="59589"/>
                    <a:pt x="329297" y="58228"/>
                  </a:cubicBezTo>
                  <a:cubicBezTo>
                    <a:pt x="324102" y="55112"/>
                    <a:pt x="325586" y="43727"/>
                    <a:pt x="330431" y="40091"/>
                  </a:cubicBezTo>
                  <a:cubicBezTo>
                    <a:pt x="336464" y="35564"/>
                    <a:pt x="345367" y="36114"/>
                    <a:pt x="351401" y="31589"/>
                  </a:cubicBezTo>
                  <a:cubicBezTo>
                    <a:pt x="359748" y="25329"/>
                    <a:pt x="359690" y="11469"/>
                    <a:pt x="367838" y="4951"/>
                  </a:cubicBezTo>
                  <a:cubicBezTo>
                    <a:pt x="377004" y="-2381"/>
                    <a:pt x="394678" y="-1082"/>
                    <a:pt x="402978" y="7218"/>
                  </a:cubicBezTo>
                </a:path>
              </a:pathLst>
            </a:custGeom>
            <a:noFill/>
            <a:ln w="19050" cap="flat" cmpd="sng">
              <a:solidFill>
                <a:schemeClr val="accent1"/>
              </a:solidFill>
              <a:prstDash val="dot"/>
              <a:round/>
              <a:headEnd type="none" w="med" len="med"/>
              <a:tailEnd type="none" w="med" len="med"/>
            </a:ln>
          </p:spPr>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CAPTION_ONLY_1">
    <p:spTree>
      <p:nvGrpSpPr>
        <p:cNvPr id="1" name="Shape 18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584450" y="2487168"/>
            <a:ext cx="4490100" cy="841800"/>
          </a:xfrm>
          <a:prstGeom prst="rect">
            <a:avLst/>
          </a:prstGeom>
        </p:spPr>
        <p:txBody>
          <a:bodyPr spcFirstLastPara="1" wrap="square" lIns="91425" tIns="91425" rIns="91425" bIns="91425" anchor="ctr" anchorCtr="0">
            <a:noAutofit/>
          </a:bodyPr>
          <a:lstStyle>
            <a:lvl1pPr lvl="0" algn="l">
              <a:spcBef>
                <a:spcPts val="0"/>
              </a:spcBef>
              <a:spcAft>
                <a:spcPts val="0"/>
              </a:spcAft>
              <a:buSzPts val="5000"/>
              <a:buNone/>
              <a:defRPr sz="5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3584448" y="1243584"/>
            <a:ext cx="1618500" cy="1327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r>
              <a:t>xx%</a:t>
            </a:r>
          </a:p>
        </p:txBody>
      </p:sp>
      <p:sp>
        <p:nvSpPr>
          <p:cNvPr id="14" name="Google Shape;14;p3"/>
          <p:cNvSpPr txBox="1">
            <a:spLocks noGrp="1"/>
          </p:cNvSpPr>
          <p:nvPr>
            <p:ph type="subTitle" idx="1"/>
          </p:nvPr>
        </p:nvSpPr>
        <p:spPr>
          <a:xfrm>
            <a:off x="3584450" y="3328975"/>
            <a:ext cx="2907000" cy="6915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subTitle" idx="1"/>
          </p:nvPr>
        </p:nvSpPr>
        <p:spPr>
          <a:xfrm>
            <a:off x="722650" y="1147725"/>
            <a:ext cx="7717500" cy="3421200"/>
          </a:xfrm>
          <a:prstGeom prst="rect">
            <a:avLst/>
          </a:prstGeom>
        </p:spPr>
        <p:txBody>
          <a:bodyPr spcFirstLastPara="1" wrap="square" lIns="91425" tIns="91425" rIns="91425" bIns="91425" anchor="t" anchorCtr="0">
            <a:noAutofit/>
          </a:bodyPr>
          <a:lstStyle>
            <a:lvl1pPr lvl="0">
              <a:spcBef>
                <a:spcPts val="0"/>
              </a:spcBef>
              <a:spcAft>
                <a:spcPts val="0"/>
              </a:spcAft>
              <a:buSzPts val="1600"/>
              <a:buChar char="●"/>
              <a:defRPr/>
            </a:lvl1pPr>
            <a:lvl2pPr lvl="1">
              <a:spcBef>
                <a:spcPts val="0"/>
              </a:spcBef>
              <a:spcAft>
                <a:spcPts val="0"/>
              </a:spcAft>
              <a:buSzPts val="1600"/>
              <a:buChar char="○"/>
              <a:defRPr/>
            </a:lvl2pPr>
            <a:lvl3pPr lvl="2">
              <a:spcBef>
                <a:spcPts val="0"/>
              </a:spcBef>
              <a:spcAft>
                <a:spcPts val="0"/>
              </a:spcAft>
              <a:buSzPts val="1600"/>
              <a:buChar char="■"/>
              <a:defRPr/>
            </a:lvl3pPr>
            <a:lvl4pPr lvl="3">
              <a:spcBef>
                <a:spcPts val="0"/>
              </a:spcBef>
              <a:spcAft>
                <a:spcPts val="0"/>
              </a:spcAft>
              <a:buSzPts val="1600"/>
              <a:buChar char="●"/>
              <a:defRPr/>
            </a:lvl4pPr>
            <a:lvl5pPr lvl="4">
              <a:spcBef>
                <a:spcPts val="0"/>
              </a:spcBef>
              <a:spcAft>
                <a:spcPts val="0"/>
              </a:spcAft>
              <a:buSzPts val="1600"/>
              <a:buChar char="○"/>
              <a:defRPr/>
            </a:lvl5pPr>
            <a:lvl6pPr lvl="5">
              <a:spcBef>
                <a:spcPts val="0"/>
              </a:spcBef>
              <a:spcAft>
                <a:spcPts val="0"/>
              </a:spcAft>
              <a:buSzPts val="1600"/>
              <a:buChar char="■"/>
              <a:defRPr/>
            </a:lvl6pPr>
            <a:lvl7pPr lvl="6">
              <a:spcBef>
                <a:spcPts val="0"/>
              </a:spcBef>
              <a:spcAft>
                <a:spcPts val="0"/>
              </a:spcAft>
              <a:buSzPts val="1600"/>
              <a:buChar char="●"/>
              <a:defRPr/>
            </a:lvl7pPr>
            <a:lvl8pPr lvl="7">
              <a:spcBef>
                <a:spcPts val="0"/>
              </a:spcBef>
              <a:spcAft>
                <a:spcPts val="0"/>
              </a:spcAft>
              <a:buSzPts val="1600"/>
              <a:buChar char="○"/>
              <a:defRPr/>
            </a:lvl8pPr>
            <a:lvl9pPr lvl="8">
              <a:spcBef>
                <a:spcPts val="0"/>
              </a:spcBef>
              <a:spcAft>
                <a:spcPts val="0"/>
              </a:spcAft>
              <a:buSzPts val="1600"/>
              <a:buChar char="■"/>
              <a:defRPr/>
            </a:lvl9pPr>
          </a:lstStyle>
          <a:p>
            <a:endParaRPr/>
          </a:p>
        </p:txBody>
      </p:sp>
      <p:sp>
        <p:nvSpPr>
          <p:cNvPr id="18" name="Google Shape;18;p4"/>
          <p:cNvSpPr/>
          <p:nvPr/>
        </p:nvSpPr>
        <p:spPr>
          <a:xfrm>
            <a:off x="-346600" y="1919875"/>
            <a:ext cx="1433100" cy="3024000"/>
          </a:xfrm>
          <a:custGeom>
            <a:avLst/>
            <a:gdLst/>
            <a:ahLst/>
            <a:cxnLst/>
            <a:rect l="l" t="t" r="r" b="b"/>
            <a:pathLst>
              <a:path w="57324" h="120960" extrusionOk="0">
                <a:moveTo>
                  <a:pt x="12023" y="0"/>
                </a:moveTo>
                <a:cubicBezTo>
                  <a:pt x="19047" y="0"/>
                  <a:pt x="27856" y="631"/>
                  <a:pt x="32169" y="6174"/>
                </a:cubicBezTo>
                <a:cubicBezTo>
                  <a:pt x="35842" y="10895"/>
                  <a:pt x="36219" y="22153"/>
                  <a:pt x="30544" y="24046"/>
                </a:cubicBezTo>
                <a:cubicBezTo>
                  <a:pt x="27254" y="25143"/>
                  <a:pt x="24971" y="15756"/>
                  <a:pt x="27945" y="13972"/>
                </a:cubicBezTo>
                <a:cubicBezTo>
                  <a:pt x="31763" y="11681"/>
                  <a:pt x="39054" y="14028"/>
                  <a:pt x="40618" y="18197"/>
                </a:cubicBezTo>
                <a:cubicBezTo>
                  <a:pt x="44716" y="29120"/>
                  <a:pt x="31924" y="40684"/>
                  <a:pt x="32819" y="52316"/>
                </a:cubicBezTo>
                <a:cubicBezTo>
                  <a:pt x="33460" y="60643"/>
                  <a:pt x="45111" y="63633"/>
                  <a:pt x="51016" y="69538"/>
                </a:cubicBezTo>
                <a:cubicBezTo>
                  <a:pt x="57363" y="75885"/>
                  <a:pt x="59368" y="88389"/>
                  <a:pt x="54915" y="96183"/>
                </a:cubicBezTo>
                <a:cubicBezTo>
                  <a:pt x="48317" y="107729"/>
                  <a:pt x="20773" y="97254"/>
                  <a:pt x="17547" y="110155"/>
                </a:cubicBezTo>
                <a:cubicBezTo>
                  <a:pt x="16475" y="114442"/>
                  <a:pt x="20944" y="120478"/>
                  <a:pt x="25345" y="120878"/>
                </a:cubicBezTo>
                <a:cubicBezTo>
                  <a:pt x="28969" y="121208"/>
                  <a:pt x="32359" y="115708"/>
                  <a:pt x="31844" y="112105"/>
                </a:cubicBezTo>
                <a:cubicBezTo>
                  <a:pt x="30274" y="101116"/>
                  <a:pt x="10531" y="98847"/>
                  <a:pt x="0" y="102357"/>
                </a:cubicBezTo>
              </a:path>
            </a:pathLst>
          </a:custGeom>
          <a:noFill/>
          <a:ln w="19050" cap="flat" cmpd="sng">
            <a:solidFill>
              <a:schemeClr val="accent1"/>
            </a:solidFill>
            <a:prstDash val="dot"/>
            <a:round/>
            <a:headEnd type="none" w="med" len="med"/>
            <a:tailEnd type="none" w="med" len="med"/>
          </a:ln>
        </p:spPr>
      </p:sp>
      <p:sp>
        <p:nvSpPr>
          <p:cNvPr id="19" name="Google Shape;19;p4"/>
          <p:cNvSpPr/>
          <p:nvPr/>
        </p:nvSpPr>
        <p:spPr>
          <a:xfrm>
            <a:off x="6534050" y="-94775"/>
            <a:ext cx="2786400" cy="2526425"/>
          </a:xfrm>
          <a:custGeom>
            <a:avLst/>
            <a:gdLst/>
            <a:ahLst/>
            <a:cxnLst/>
            <a:rect l="l" t="t" r="r" b="b"/>
            <a:pathLst>
              <a:path w="111456" h="101057" extrusionOk="0">
                <a:moveTo>
                  <a:pt x="111456" y="101057"/>
                </a:moveTo>
                <a:cubicBezTo>
                  <a:pt x="107963" y="97564"/>
                  <a:pt x="102886" y="95782"/>
                  <a:pt x="99758" y="91959"/>
                </a:cubicBezTo>
                <a:cubicBezTo>
                  <a:pt x="92204" y="82726"/>
                  <a:pt x="87085" y="70419"/>
                  <a:pt x="87085" y="58490"/>
                </a:cubicBezTo>
                <a:cubicBezTo>
                  <a:pt x="87085" y="55600"/>
                  <a:pt x="86556" y="51529"/>
                  <a:pt x="89034" y="50041"/>
                </a:cubicBezTo>
                <a:cubicBezTo>
                  <a:pt x="93566" y="47320"/>
                  <a:pt x="102445" y="56686"/>
                  <a:pt x="100083" y="61414"/>
                </a:cubicBezTo>
                <a:cubicBezTo>
                  <a:pt x="97662" y="66260"/>
                  <a:pt x="86791" y="62900"/>
                  <a:pt x="84160" y="58165"/>
                </a:cubicBezTo>
                <a:cubicBezTo>
                  <a:pt x="77566" y="46300"/>
                  <a:pt x="96024" y="27763"/>
                  <a:pt x="87085" y="17547"/>
                </a:cubicBezTo>
                <a:cubicBezTo>
                  <a:pt x="76523" y="5476"/>
                  <a:pt x="54986" y="14692"/>
                  <a:pt x="38993" y="15922"/>
                </a:cubicBezTo>
                <a:cubicBezTo>
                  <a:pt x="24995" y="16999"/>
                  <a:pt x="9927" y="9927"/>
                  <a:pt x="0" y="0"/>
                </a:cubicBezTo>
              </a:path>
            </a:pathLst>
          </a:custGeom>
          <a:noFill/>
          <a:ln w="19050" cap="flat" cmpd="sng">
            <a:solidFill>
              <a:schemeClr val="accent1"/>
            </a:solidFill>
            <a:prstDash val="dot"/>
            <a:round/>
            <a:headEnd type="none" w="med" len="med"/>
            <a:tailEnd type="none" w="med" len="med"/>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0"/>
        <p:cNvGrpSpPr/>
        <p:nvPr/>
      </p:nvGrpSpPr>
      <p:grpSpPr>
        <a:xfrm>
          <a:off x="0" y="0"/>
          <a:ext cx="0" cy="0"/>
          <a:chOff x="0" y="0"/>
          <a:chExt cx="0" cy="0"/>
        </a:xfrm>
      </p:grpSpPr>
      <p:pic>
        <p:nvPicPr>
          <p:cNvPr id="21" name="Google Shape;21;p5"/>
          <p:cNvPicPr preferRelativeResize="0"/>
          <p:nvPr/>
        </p:nvPicPr>
        <p:blipFill>
          <a:blip r:embed="rId3">
            <a:alphaModFix/>
          </a:blip>
          <a:stretch>
            <a:fillRect/>
          </a:stretch>
        </p:blipFill>
        <p:spPr>
          <a:xfrm>
            <a:off x="1783200" y="1894982"/>
            <a:ext cx="7360804" cy="881875"/>
          </a:xfrm>
          <a:prstGeom prst="rect">
            <a:avLst/>
          </a:prstGeom>
          <a:noFill/>
          <a:ln>
            <a:noFill/>
          </a:ln>
        </p:spPr>
      </p:pic>
      <p:pic>
        <p:nvPicPr>
          <p:cNvPr id="22" name="Google Shape;22;p5"/>
          <p:cNvPicPr preferRelativeResize="0"/>
          <p:nvPr/>
        </p:nvPicPr>
        <p:blipFill>
          <a:blip r:embed="rId3">
            <a:alphaModFix/>
          </a:blip>
          <a:stretch>
            <a:fillRect/>
          </a:stretch>
        </p:blipFill>
        <p:spPr>
          <a:xfrm>
            <a:off x="1578250" y="3595747"/>
            <a:ext cx="7565747" cy="881875"/>
          </a:xfrm>
          <a:prstGeom prst="rect">
            <a:avLst/>
          </a:prstGeom>
          <a:noFill/>
          <a:ln>
            <a:noFill/>
          </a:ln>
        </p:spPr>
      </p:pic>
      <p:sp>
        <p:nvSpPr>
          <p:cNvPr id="23" name="Google Shape;23;p5"/>
          <p:cNvSpPr txBox="1">
            <a:spLocks noGrp="1"/>
          </p:cNvSpPr>
          <p:nvPr>
            <p:ph type="title"/>
          </p:nvPr>
        </p:nvSpPr>
        <p:spPr>
          <a:xfrm>
            <a:off x="1069850" y="445025"/>
            <a:ext cx="7360800" cy="8124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4" name="Google Shape;24;p5"/>
          <p:cNvSpPr txBox="1">
            <a:spLocks noGrp="1"/>
          </p:cNvSpPr>
          <p:nvPr>
            <p:ph type="subTitle" idx="1"/>
          </p:nvPr>
        </p:nvSpPr>
        <p:spPr>
          <a:xfrm>
            <a:off x="2615275" y="1448975"/>
            <a:ext cx="2729100" cy="4710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1pPr>
            <a:lvl2pPr lvl="1">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2pPr>
            <a:lvl3pPr lvl="2">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3pPr>
            <a:lvl4pPr lvl="3">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4pPr>
            <a:lvl5pPr lvl="4">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5pPr>
            <a:lvl6pPr lvl="5">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6pPr>
            <a:lvl7pPr lvl="6">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7pPr>
            <a:lvl8pPr lvl="7">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8pPr>
            <a:lvl9pPr lvl="8">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9pPr>
          </a:lstStyle>
          <a:p>
            <a:endParaRPr/>
          </a:p>
        </p:txBody>
      </p:sp>
      <p:sp>
        <p:nvSpPr>
          <p:cNvPr id="25" name="Google Shape;25;p5"/>
          <p:cNvSpPr txBox="1">
            <a:spLocks noGrp="1"/>
          </p:cNvSpPr>
          <p:nvPr>
            <p:ph type="subTitle" idx="2"/>
          </p:nvPr>
        </p:nvSpPr>
        <p:spPr>
          <a:xfrm>
            <a:off x="2615275" y="1934747"/>
            <a:ext cx="5815500" cy="7752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6" name="Google Shape;26;p5"/>
          <p:cNvSpPr txBox="1">
            <a:spLocks noGrp="1"/>
          </p:cNvSpPr>
          <p:nvPr>
            <p:ph type="subTitle" idx="3"/>
          </p:nvPr>
        </p:nvSpPr>
        <p:spPr>
          <a:xfrm>
            <a:off x="2615275" y="3027425"/>
            <a:ext cx="2729100" cy="47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1pPr>
            <a:lvl2pPr lvl="1"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2pPr>
            <a:lvl3pPr lvl="2"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3pPr>
            <a:lvl4pPr lvl="3"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4pPr>
            <a:lvl5pPr lvl="4"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5pPr>
            <a:lvl6pPr lvl="5"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6pPr>
            <a:lvl7pPr lvl="6"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7pPr>
            <a:lvl8pPr lvl="7"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8pPr>
            <a:lvl9pPr lvl="8"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9pPr>
          </a:lstStyle>
          <a:p>
            <a:endParaRPr/>
          </a:p>
        </p:txBody>
      </p:sp>
      <p:sp>
        <p:nvSpPr>
          <p:cNvPr id="27" name="Google Shape;27;p5"/>
          <p:cNvSpPr txBox="1">
            <a:spLocks noGrp="1"/>
          </p:cNvSpPr>
          <p:nvPr>
            <p:ph type="subTitle" idx="4"/>
          </p:nvPr>
        </p:nvSpPr>
        <p:spPr>
          <a:xfrm>
            <a:off x="2615275" y="3663073"/>
            <a:ext cx="5815500" cy="775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6"/>
          <p:cNvSpPr/>
          <p:nvPr/>
        </p:nvSpPr>
        <p:spPr>
          <a:xfrm>
            <a:off x="-201081" y="-12700"/>
            <a:ext cx="3998375" cy="2141225"/>
          </a:xfrm>
          <a:custGeom>
            <a:avLst/>
            <a:gdLst/>
            <a:ahLst/>
            <a:cxnLst/>
            <a:rect l="l" t="t" r="r" b="b"/>
            <a:pathLst>
              <a:path w="159935" h="85649" extrusionOk="0">
                <a:moveTo>
                  <a:pt x="1439" y="85649"/>
                </a:moveTo>
                <a:cubicBezTo>
                  <a:pt x="-3013" y="74526"/>
                  <a:pt x="3679" y="55867"/>
                  <a:pt x="15155" y="52426"/>
                </a:cubicBezTo>
                <a:cubicBezTo>
                  <a:pt x="20261" y="50895"/>
                  <a:pt x="26433" y="51817"/>
                  <a:pt x="31005" y="54559"/>
                </a:cubicBezTo>
                <a:cubicBezTo>
                  <a:pt x="36462" y="57831"/>
                  <a:pt x="40249" y="66850"/>
                  <a:pt x="37405" y="72542"/>
                </a:cubicBezTo>
                <a:cubicBezTo>
                  <a:pt x="34942" y="77471"/>
                  <a:pt x="23117" y="76082"/>
                  <a:pt x="20946" y="71018"/>
                </a:cubicBezTo>
                <a:cubicBezTo>
                  <a:pt x="17333" y="62591"/>
                  <a:pt x="20632" y="49588"/>
                  <a:pt x="28261" y="44501"/>
                </a:cubicBezTo>
                <a:cubicBezTo>
                  <a:pt x="40861" y="36099"/>
                  <a:pt x="58626" y="44046"/>
                  <a:pt x="73677" y="45720"/>
                </a:cubicBezTo>
                <a:cubicBezTo>
                  <a:pt x="81657" y="46607"/>
                  <a:pt x="94778" y="38505"/>
                  <a:pt x="92574" y="30785"/>
                </a:cubicBezTo>
                <a:cubicBezTo>
                  <a:pt x="90700" y="24221"/>
                  <a:pt x="74549" y="25917"/>
                  <a:pt x="72153" y="32309"/>
                </a:cubicBezTo>
                <a:cubicBezTo>
                  <a:pt x="70582" y="36499"/>
                  <a:pt x="69896" y="42283"/>
                  <a:pt x="72762" y="45720"/>
                </a:cubicBezTo>
                <a:cubicBezTo>
                  <a:pt x="75355" y="48830"/>
                  <a:pt x="80351" y="50044"/>
                  <a:pt x="84345" y="49378"/>
                </a:cubicBezTo>
                <a:cubicBezTo>
                  <a:pt x="100093" y="46752"/>
                  <a:pt x="106264" y="26143"/>
                  <a:pt x="116653" y="14021"/>
                </a:cubicBezTo>
                <a:cubicBezTo>
                  <a:pt x="126522" y="2506"/>
                  <a:pt x="144770" y="0"/>
                  <a:pt x="159935" y="0"/>
                </a:cubicBezTo>
              </a:path>
            </a:pathLst>
          </a:custGeom>
          <a:noFill/>
          <a:ln w="19050" cap="flat" cmpd="sng">
            <a:solidFill>
              <a:schemeClr val="accent1"/>
            </a:solidFill>
            <a:prstDash val="dot"/>
            <a:round/>
            <a:headEnd type="none" w="med" len="med"/>
            <a:tailEnd type="none" w="med" len="med"/>
          </a:ln>
        </p:spPr>
      </p:sp>
      <p:sp>
        <p:nvSpPr>
          <p:cNvPr id="30" name="Google Shape;30;p6"/>
          <p:cNvSpPr/>
          <p:nvPr/>
        </p:nvSpPr>
        <p:spPr>
          <a:xfrm>
            <a:off x="7155938" y="3072768"/>
            <a:ext cx="2446025" cy="2468100"/>
          </a:xfrm>
          <a:custGeom>
            <a:avLst/>
            <a:gdLst/>
            <a:ahLst/>
            <a:cxnLst/>
            <a:rect l="l" t="t" r="r" b="b"/>
            <a:pathLst>
              <a:path w="97841" h="98724" extrusionOk="0">
                <a:moveTo>
                  <a:pt x="97841" y="7284"/>
                </a:moveTo>
                <a:cubicBezTo>
                  <a:pt x="91670" y="2348"/>
                  <a:pt x="81440" y="398"/>
                  <a:pt x="74371" y="3932"/>
                </a:cubicBezTo>
                <a:cubicBezTo>
                  <a:pt x="68690" y="6772"/>
                  <a:pt x="67964" y="17871"/>
                  <a:pt x="71933" y="22829"/>
                </a:cubicBezTo>
                <a:cubicBezTo>
                  <a:pt x="74032" y="25451"/>
                  <a:pt x="80325" y="25137"/>
                  <a:pt x="81991" y="22220"/>
                </a:cubicBezTo>
                <a:cubicBezTo>
                  <a:pt x="85030" y="16900"/>
                  <a:pt x="84085" y="8639"/>
                  <a:pt x="80163" y="3932"/>
                </a:cubicBezTo>
                <a:cubicBezTo>
                  <a:pt x="74165" y="-3267"/>
                  <a:pt x="56617" y="123"/>
                  <a:pt x="52426" y="8504"/>
                </a:cubicBezTo>
                <a:cubicBezTo>
                  <a:pt x="42894" y="27563"/>
                  <a:pt x="71615" y="53627"/>
                  <a:pt x="60655" y="71902"/>
                </a:cubicBezTo>
                <a:cubicBezTo>
                  <a:pt x="58143" y="76091"/>
                  <a:pt x="51520" y="76169"/>
                  <a:pt x="46635" y="76169"/>
                </a:cubicBezTo>
                <a:cubicBezTo>
                  <a:pt x="36879" y="76169"/>
                  <a:pt x="27090" y="74679"/>
                  <a:pt x="17374" y="75560"/>
                </a:cubicBezTo>
                <a:cubicBezTo>
                  <a:pt x="7762" y="76432"/>
                  <a:pt x="0" y="89072"/>
                  <a:pt x="0" y="98724"/>
                </a:cubicBezTo>
              </a:path>
            </a:pathLst>
          </a:custGeom>
          <a:noFill/>
          <a:ln w="19050" cap="flat" cmpd="sng">
            <a:solidFill>
              <a:schemeClr val="accent1"/>
            </a:solidFill>
            <a:prstDash val="dot"/>
            <a:round/>
            <a:headEnd type="none" w="med" len="med"/>
            <a:tailEnd type="none" w="med" len="med"/>
          </a:ln>
        </p:spPr>
      </p:sp>
      <p:sp>
        <p:nvSpPr>
          <p:cNvPr id="31" name="Google Shape;31;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993650" y="1604825"/>
            <a:ext cx="4008000" cy="755700"/>
          </a:xfrm>
          <a:prstGeom prst="rect">
            <a:avLst/>
          </a:prstGeom>
        </p:spPr>
        <p:txBody>
          <a:bodyPr spcFirstLastPara="1" wrap="square" lIns="91425" tIns="91425" rIns="91425" bIns="91425" anchor="ctr" anchorCtr="0">
            <a:noAutofit/>
          </a:bodyPr>
          <a:lstStyle>
            <a:lvl1pPr lvl="0" algn="l">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subTitle" idx="1"/>
          </p:nvPr>
        </p:nvSpPr>
        <p:spPr>
          <a:xfrm>
            <a:off x="993650" y="2601875"/>
            <a:ext cx="3502200" cy="9465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1069850" y="563739"/>
            <a:ext cx="5788200" cy="4001400"/>
          </a:xfrm>
          <a:prstGeom prst="rect">
            <a:avLst/>
          </a:prstGeom>
        </p:spPr>
        <p:txBody>
          <a:bodyPr spcFirstLastPara="1" wrap="square" lIns="91425" tIns="91425" rIns="91425" bIns="91425" anchor="ctr" anchorCtr="0">
            <a:noAutofit/>
          </a:bodyPr>
          <a:lstStyle>
            <a:lvl1pPr lvl="0">
              <a:spcBef>
                <a:spcPts val="0"/>
              </a:spcBef>
              <a:spcAft>
                <a:spcPts val="0"/>
              </a:spcAft>
              <a:buSzPts val="7500"/>
              <a:buNone/>
              <a:defRPr sz="85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37" name="Google Shape;37;p8"/>
          <p:cNvGrpSpPr/>
          <p:nvPr/>
        </p:nvGrpSpPr>
        <p:grpSpPr>
          <a:xfrm>
            <a:off x="7598630" y="99880"/>
            <a:ext cx="1592388" cy="5471210"/>
            <a:chOff x="7598630" y="99880"/>
            <a:chExt cx="1592388" cy="5471210"/>
          </a:xfrm>
        </p:grpSpPr>
        <p:pic>
          <p:nvPicPr>
            <p:cNvPr id="38" name="Google Shape;38;p8"/>
            <p:cNvPicPr preferRelativeResize="0"/>
            <p:nvPr/>
          </p:nvPicPr>
          <p:blipFill>
            <a:blip r:embed="rId3">
              <a:alphaModFix/>
            </a:blip>
            <a:stretch>
              <a:fillRect/>
            </a:stretch>
          </p:blipFill>
          <p:spPr>
            <a:xfrm>
              <a:off x="7805426" y="288128"/>
              <a:ext cx="509850" cy="515150"/>
            </a:xfrm>
            <a:prstGeom prst="rect">
              <a:avLst/>
            </a:prstGeom>
            <a:noFill/>
            <a:ln>
              <a:noFill/>
            </a:ln>
          </p:spPr>
        </p:pic>
        <p:pic>
          <p:nvPicPr>
            <p:cNvPr id="39" name="Google Shape;39;p8"/>
            <p:cNvPicPr preferRelativeResize="0"/>
            <p:nvPr/>
          </p:nvPicPr>
          <p:blipFill>
            <a:blip r:embed="rId4">
              <a:alphaModFix/>
            </a:blip>
            <a:stretch>
              <a:fillRect/>
            </a:stretch>
          </p:blipFill>
          <p:spPr>
            <a:xfrm rot="722753">
              <a:off x="8074150" y="167650"/>
              <a:ext cx="810775" cy="1528862"/>
            </a:xfrm>
            <a:prstGeom prst="rect">
              <a:avLst/>
            </a:prstGeom>
            <a:noFill/>
            <a:ln>
              <a:noFill/>
            </a:ln>
          </p:spPr>
        </p:pic>
        <p:pic>
          <p:nvPicPr>
            <p:cNvPr id="40" name="Google Shape;40;p8"/>
            <p:cNvPicPr preferRelativeResize="0"/>
            <p:nvPr/>
          </p:nvPicPr>
          <p:blipFill>
            <a:blip r:embed="rId5">
              <a:alphaModFix/>
            </a:blip>
            <a:stretch>
              <a:fillRect/>
            </a:stretch>
          </p:blipFill>
          <p:spPr>
            <a:xfrm>
              <a:off x="8036110" y="1368953"/>
              <a:ext cx="886850" cy="966574"/>
            </a:xfrm>
            <a:prstGeom prst="rect">
              <a:avLst/>
            </a:prstGeom>
            <a:noFill/>
            <a:ln>
              <a:noFill/>
            </a:ln>
          </p:spPr>
        </p:pic>
        <p:pic>
          <p:nvPicPr>
            <p:cNvPr id="41" name="Google Shape;41;p8"/>
            <p:cNvPicPr preferRelativeResize="0"/>
            <p:nvPr/>
          </p:nvPicPr>
          <p:blipFill>
            <a:blip r:embed="rId6">
              <a:alphaModFix/>
            </a:blip>
            <a:stretch>
              <a:fillRect/>
            </a:stretch>
          </p:blipFill>
          <p:spPr>
            <a:xfrm rot="-3802046">
              <a:off x="7776708" y="2278402"/>
              <a:ext cx="594884" cy="582149"/>
            </a:xfrm>
            <a:prstGeom prst="rect">
              <a:avLst/>
            </a:prstGeom>
            <a:noFill/>
            <a:ln>
              <a:noFill/>
            </a:ln>
          </p:spPr>
        </p:pic>
        <p:pic>
          <p:nvPicPr>
            <p:cNvPr id="42" name="Google Shape;42;p8"/>
            <p:cNvPicPr preferRelativeResize="0"/>
            <p:nvPr/>
          </p:nvPicPr>
          <p:blipFill>
            <a:blip r:embed="rId7">
              <a:alphaModFix/>
            </a:blip>
            <a:stretch>
              <a:fillRect/>
            </a:stretch>
          </p:blipFill>
          <p:spPr>
            <a:xfrm>
              <a:off x="7999749" y="2419350"/>
              <a:ext cx="886852" cy="1272813"/>
            </a:xfrm>
            <a:prstGeom prst="rect">
              <a:avLst/>
            </a:prstGeom>
            <a:noFill/>
            <a:ln>
              <a:noFill/>
            </a:ln>
          </p:spPr>
        </p:pic>
        <p:pic>
          <p:nvPicPr>
            <p:cNvPr id="43" name="Google Shape;43;p8"/>
            <p:cNvPicPr preferRelativeResize="0"/>
            <p:nvPr/>
          </p:nvPicPr>
          <p:blipFill>
            <a:blip r:embed="rId8">
              <a:alphaModFix/>
            </a:blip>
            <a:stretch>
              <a:fillRect/>
            </a:stretch>
          </p:blipFill>
          <p:spPr>
            <a:xfrm>
              <a:off x="7923550" y="3616250"/>
              <a:ext cx="878025" cy="951513"/>
            </a:xfrm>
            <a:prstGeom prst="rect">
              <a:avLst/>
            </a:prstGeom>
            <a:noFill/>
            <a:ln>
              <a:noFill/>
            </a:ln>
          </p:spPr>
        </p:pic>
        <p:pic>
          <p:nvPicPr>
            <p:cNvPr id="44" name="Google Shape;44;p8"/>
            <p:cNvPicPr preferRelativeResize="0"/>
            <p:nvPr/>
          </p:nvPicPr>
          <p:blipFill>
            <a:blip r:embed="rId9">
              <a:alphaModFix/>
            </a:blip>
            <a:stretch>
              <a:fillRect/>
            </a:stretch>
          </p:blipFill>
          <p:spPr>
            <a:xfrm rot="-1756290">
              <a:off x="7773948" y="4292600"/>
              <a:ext cx="1241752" cy="1041401"/>
            </a:xfrm>
            <a:prstGeom prst="rect">
              <a:avLst/>
            </a:prstGeom>
            <a:noFill/>
            <a:ln>
              <a:noFill/>
            </a:ln>
          </p:spPr>
        </p:pic>
        <p:pic>
          <p:nvPicPr>
            <p:cNvPr id="45" name="Google Shape;45;p8"/>
            <p:cNvPicPr preferRelativeResize="0"/>
            <p:nvPr/>
          </p:nvPicPr>
          <p:blipFill>
            <a:blip r:embed="rId10">
              <a:alphaModFix/>
            </a:blip>
            <a:stretch>
              <a:fillRect/>
            </a:stretch>
          </p:blipFill>
          <p:spPr>
            <a:xfrm>
              <a:off x="7923554" y="4601234"/>
              <a:ext cx="422250" cy="424118"/>
            </a:xfrm>
            <a:prstGeom prst="rect">
              <a:avLst/>
            </a:prstGeom>
            <a:noFill/>
            <a:ln>
              <a:noFill/>
            </a:ln>
          </p:spPr>
        </p:pic>
      </p:grpSp>
      <p:sp>
        <p:nvSpPr>
          <p:cNvPr id="46" name="Google Shape;46;p8"/>
          <p:cNvSpPr/>
          <p:nvPr/>
        </p:nvSpPr>
        <p:spPr>
          <a:xfrm rot="-163006">
            <a:off x="6957926" y="-81278"/>
            <a:ext cx="794519" cy="5417955"/>
          </a:xfrm>
          <a:custGeom>
            <a:avLst/>
            <a:gdLst/>
            <a:ahLst/>
            <a:cxnLst/>
            <a:rect l="l" t="t" r="r" b="b"/>
            <a:pathLst>
              <a:path w="31780" h="216713" extrusionOk="0">
                <a:moveTo>
                  <a:pt x="22318" y="0"/>
                </a:moveTo>
                <a:cubicBezTo>
                  <a:pt x="11825" y="8393"/>
                  <a:pt x="3475" y="25253"/>
                  <a:pt x="8298" y="37795"/>
                </a:cubicBezTo>
                <a:cubicBezTo>
                  <a:pt x="10275" y="42935"/>
                  <a:pt x="17171" y="46805"/>
                  <a:pt x="22623" y="46025"/>
                </a:cubicBezTo>
                <a:cubicBezTo>
                  <a:pt x="26750" y="45435"/>
                  <a:pt x="33827" y="40084"/>
                  <a:pt x="31158" y="36881"/>
                </a:cubicBezTo>
                <a:cubicBezTo>
                  <a:pt x="28553" y="33755"/>
                  <a:pt x="21843" y="34613"/>
                  <a:pt x="18966" y="37490"/>
                </a:cubicBezTo>
                <a:cubicBezTo>
                  <a:pt x="16091" y="40365"/>
                  <a:pt x="15910" y="45322"/>
                  <a:pt x="16222" y="49377"/>
                </a:cubicBezTo>
                <a:cubicBezTo>
                  <a:pt x="16964" y="59020"/>
                  <a:pt x="30397" y="64454"/>
                  <a:pt x="31462" y="74066"/>
                </a:cubicBezTo>
                <a:cubicBezTo>
                  <a:pt x="32778" y="85945"/>
                  <a:pt x="16997" y="94473"/>
                  <a:pt x="15918" y="106375"/>
                </a:cubicBezTo>
                <a:cubicBezTo>
                  <a:pt x="14494" y="122083"/>
                  <a:pt x="30933" y="136577"/>
                  <a:pt x="28110" y="152095"/>
                </a:cubicBezTo>
                <a:cubicBezTo>
                  <a:pt x="27569" y="155067"/>
                  <a:pt x="24394" y="157763"/>
                  <a:pt x="21404" y="158191"/>
                </a:cubicBezTo>
                <a:cubicBezTo>
                  <a:pt x="17385" y="158766"/>
                  <a:pt x="11490" y="155825"/>
                  <a:pt x="11041" y="151790"/>
                </a:cubicBezTo>
                <a:cubicBezTo>
                  <a:pt x="10640" y="148186"/>
                  <a:pt x="10610" y="143686"/>
                  <a:pt x="13174" y="141122"/>
                </a:cubicBezTo>
                <a:cubicBezTo>
                  <a:pt x="17025" y="137271"/>
                  <a:pt x="25744" y="139462"/>
                  <a:pt x="29329" y="143561"/>
                </a:cubicBezTo>
                <a:cubicBezTo>
                  <a:pt x="33475" y="148301"/>
                  <a:pt x="30756" y="158054"/>
                  <a:pt x="25976" y="162153"/>
                </a:cubicBezTo>
                <a:cubicBezTo>
                  <a:pt x="20207" y="167100"/>
                  <a:pt x="10724" y="167352"/>
                  <a:pt x="6164" y="173431"/>
                </a:cubicBezTo>
                <a:cubicBezTo>
                  <a:pt x="40" y="181595"/>
                  <a:pt x="-1018" y="193598"/>
                  <a:pt x="982" y="203606"/>
                </a:cubicBezTo>
                <a:cubicBezTo>
                  <a:pt x="1935" y="208374"/>
                  <a:pt x="5845" y="212100"/>
                  <a:pt x="7383" y="216713"/>
                </a:cubicBezTo>
              </a:path>
            </a:pathLst>
          </a:custGeom>
          <a:noFill/>
          <a:ln w="19050" cap="flat" cmpd="sng">
            <a:solidFill>
              <a:schemeClr val="accent1"/>
            </a:solidFill>
            <a:prstDash val="dot"/>
            <a:round/>
            <a:headEnd type="none" w="med" len="med"/>
            <a:tailEnd type="none" w="med" len="med"/>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713225" y="1450769"/>
            <a:ext cx="3246000" cy="819600"/>
          </a:xfrm>
          <a:prstGeom prst="rect">
            <a:avLst/>
          </a:prstGeom>
        </p:spPr>
        <p:txBody>
          <a:bodyPr spcFirstLastPara="1" wrap="square" lIns="91425" tIns="91425" rIns="91425" bIns="91425" anchor="b" anchorCtr="0">
            <a:noAutofit/>
          </a:bodyPr>
          <a:lstStyle>
            <a:lvl1pPr lvl="0" algn="l">
              <a:spcBef>
                <a:spcPts val="0"/>
              </a:spcBef>
              <a:spcAft>
                <a:spcPts val="0"/>
              </a:spcAft>
              <a:buSzPts val="3500"/>
              <a:buNone/>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49" name="Google Shape;49;p9"/>
          <p:cNvSpPr txBox="1">
            <a:spLocks noGrp="1"/>
          </p:cNvSpPr>
          <p:nvPr>
            <p:ph type="subTitle" idx="1"/>
          </p:nvPr>
        </p:nvSpPr>
        <p:spPr>
          <a:xfrm>
            <a:off x="713225" y="2205594"/>
            <a:ext cx="3246600" cy="1503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50" name="Google Shape;50;p9"/>
          <p:cNvSpPr/>
          <p:nvPr/>
        </p:nvSpPr>
        <p:spPr>
          <a:xfrm>
            <a:off x="4239025" y="142550"/>
            <a:ext cx="5249764" cy="5045825"/>
          </a:xfrm>
          <a:custGeom>
            <a:avLst/>
            <a:gdLst/>
            <a:ahLst/>
            <a:cxnLst/>
            <a:rect l="l" t="t" r="r" b="b"/>
            <a:pathLst>
              <a:path w="205129" h="201833" extrusionOk="0">
                <a:moveTo>
                  <a:pt x="51815" y="201833"/>
                </a:moveTo>
                <a:cubicBezTo>
                  <a:pt x="58621" y="199562"/>
                  <a:pt x="61055" y="184749"/>
                  <a:pt x="55216" y="180579"/>
                </a:cubicBezTo>
                <a:cubicBezTo>
                  <a:pt x="51667" y="178044"/>
                  <a:pt x="44599" y="178083"/>
                  <a:pt x="42180" y="181712"/>
                </a:cubicBezTo>
                <a:cubicBezTo>
                  <a:pt x="41069" y="183379"/>
                  <a:pt x="41726" y="186142"/>
                  <a:pt x="43030" y="187663"/>
                </a:cubicBezTo>
                <a:cubicBezTo>
                  <a:pt x="44334" y="189184"/>
                  <a:pt x="47987" y="188553"/>
                  <a:pt x="48982" y="186813"/>
                </a:cubicBezTo>
                <a:cubicBezTo>
                  <a:pt x="53204" y="179431"/>
                  <a:pt x="40158" y="170702"/>
                  <a:pt x="32262" y="167543"/>
                </a:cubicBezTo>
                <a:cubicBezTo>
                  <a:pt x="26624" y="165287"/>
                  <a:pt x="18487" y="167466"/>
                  <a:pt x="14692" y="162725"/>
                </a:cubicBezTo>
                <a:cubicBezTo>
                  <a:pt x="10265" y="157193"/>
                  <a:pt x="10980" y="149042"/>
                  <a:pt x="8740" y="142321"/>
                </a:cubicBezTo>
                <a:cubicBezTo>
                  <a:pt x="3995" y="128085"/>
                  <a:pt x="-1123" y="113057"/>
                  <a:pt x="239" y="98113"/>
                </a:cubicBezTo>
                <a:cubicBezTo>
                  <a:pt x="1220" y="87344"/>
                  <a:pt x="-2225" y="69624"/>
                  <a:pt x="8174" y="66657"/>
                </a:cubicBezTo>
                <a:cubicBezTo>
                  <a:pt x="11259" y="65777"/>
                  <a:pt x="18009" y="71523"/>
                  <a:pt x="15258" y="73174"/>
                </a:cubicBezTo>
                <a:cubicBezTo>
                  <a:pt x="11077" y="75682"/>
                  <a:pt x="4577" y="65633"/>
                  <a:pt x="6757" y="61272"/>
                </a:cubicBezTo>
                <a:cubicBezTo>
                  <a:pt x="9117" y="56552"/>
                  <a:pt x="12803" y="51605"/>
                  <a:pt x="17809" y="49937"/>
                </a:cubicBezTo>
                <a:cubicBezTo>
                  <a:pt x="23726" y="47965"/>
                  <a:pt x="30515" y="51084"/>
                  <a:pt x="36512" y="49370"/>
                </a:cubicBezTo>
                <a:cubicBezTo>
                  <a:pt x="41272" y="48010"/>
                  <a:pt x="43209" y="42076"/>
                  <a:pt x="46431" y="38318"/>
                </a:cubicBezTo>
                <a:cubicBezTo>
                  <a:pt x="50427" y="33656"/>
                  <a:pt x="57236" y="31982"/>
                  <a:pt x="61167" y="27266"/>
                </a:cubicBezTo>
                <a:cubicBezTo>
                  <a:pt x="65242" y="22378"/>
                  <a:pt x="67651" y="12778"/>
                  <a:pt x="63151" y="8278"/>
                </a:cubicBezTo>
                <a:cubicBezTo>
                  <a:pt x="60164" y="5291"/>
                  <a:pt x="54196" y="3667"/>
                  <a:pt x="50682" y="6011"/>
                </a:cubicBezTo>
                <a:cubicBezTo>
                  <a:pt x="48226" y="7649"/>
                  <a:pt x="47461" y="12707"/>
                  <a:pt x="49548" y="14796"/>
                </a:cubicBezTo>
                <a:cubicBezTo>
                  <a:pt x="55140" y="20393"/>
                  <a:pt x="62113" y="4877"/>
                  <a:pt x="69386" y="1761"/>
                </a:cubicBezTo>
                <a:cubicBezTo>
                  <a:pt x="77027" y="-1513"/>
                  <a:pt x="86076" y="728"/>
                  <a:pt x="94324" y="1761"/>
                </a:cubicBezTo>
                <a:cubicBezTo>
                  <a:pt x="100230" y="2501"/>
                  <a:pt x="106403" y="600"/>
                  <a:pt x="112177" y="2044"/>
                </a:cubicBezTo>
                <a:cubicBezTo>
                  <a:pt x="117956" y="3489"/>
                  <a:pt x="125384" y="4933"/>
                  <a:pt x="128047" y="10262"/>
                </a:cubicBezTo>
                <a:cubicBezTo>
                  <a:pt x="132788" y="19749"/>
                  <a:pt x="128473" y="35324"/>
                  <a:pt x="137682" y="40585"/>
                </a:cubicBezTo>
                <a:cubicBezTo>
                  <a:pt x="142301" y="43224"/>
                  <a:pt x="149661" y="40205"/>
                  <a:pt x="152985" y="36051"/>
                </a:cubicBezTo>
                <a:cubicBezTo>
                  <a:pt x="155529" y="32872"/>
                  <a:pt x="155915" y="25378"/>
                  <a:pt x="152135" y="23865"/>
                </a:cubicBezTo>
                <a:cubicBezTo>
                  <a:pt x="147434" y="21984"/>
                  <a:pt x="143539" y="37372"/>
                  <a:pt x="148451" y="38601"/>
                </a:cubicBezTo>
                <a:cubicBezTo>
                  <a:pt x="156991" y="40737"/>
                  <a:pt x="162681" y="28085"/>
                  <a:pt x="170555" y="24148"/>
                </a:cubicBezTo>
                <a:cubicBezTo>
                  <a:pt x="173854" y="22498"/>
                  <a:pt x="178999" y="22107"/>
                  <a:pt x="181607" y="24715"/>
                </a:cubicBezTo>
                <a:cubicBezTo>
                  <a:pt x="184730" y="27838"/>
                  <a:pt x="186605" y="32362"/>
                  <a:pt x="190392" y="34634"/>
                </a:cubicBezTo>
                <a:cubicBezTo>
                  <a:pt x="194667" y="37199"/>
                  <a:pt x="201604" y="35608"/>
                  <a:pt x="205129" y="32083"/>
                </a:cubicBezTo>
              </a:path>
            </a:pathLst>
          </a:custGeom>
          <a:noFill/>
          <a:ln w="19050" cap="flat" cmpd="sng">
            <a:solidFill>
              <a:schemeClr val="accent1"/>
            </a:solidFill>
            <a:prstDash val="dot"/>
            <a:round/>
            <a:headEnd type="none" w="med" len="med"/>
            <a:tailEnd type="none" w="med" len="med"/>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txBox="1">
            <a:spLocks noGrp="1"/>
          </p:cNvSpPr>
          <p:nvPr>
            <p:ph type="body" idx="1"/>
          </p:nvPr>
        </p:nvSpPr>
        <p:spPr>
          <a:xfrm>
            <a:off x="713250" y="524250"/>
            <a:ext cx="5001600" cy="19524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2"/>
              </a:buClr>
              <a:buSzPts val="2800"/>
              <a:buFont typeface="Merienda One"/>
              <a:buNone/>
              <a:defRPr sz="2800">
                <a:solidFill>
                  <a:schemeClr val="accent2"/>
                </a:solidFill>
                <a:latin typeface="Merienda One"/>
                <a:ea typeface="Merienda One"/>
                <a:cs typeface="Merienda One"/>
                <a:sym typeface="Merienda 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2"/>
              </a:buClr>
              <a:buSzPts val="3500"/>
              <a:buFont typeface="Merienda One"/>
              <a:buNone/>
              <a:defRPr sz="3500">
                <a:solidFill>
                  <a:schemeClr val="accent2"/>
                </a:solidFill>
                <a:latin typeface="Merienda One"/>
                <a:ea typeface="Merienda One"/>
                <a:cs typeface="Merienda One"/>
                <a:sym typeface="Merienda One"/>
              </a:defRPr>
            </a:lvl1pPr>
            <a:lvl2pPr lvl="1">
              <a:spcBef>
                <a:spcPts val="0"/>
              </a:spcBef>
              <a:spcAft>
                <a:spcPts val="0"/>
              </a:spcAft>
              <a:buClr>
                <a:schemeClr val="accent2"/>
              </a:buClr>
              <a:buSzPts val="2800"/>
              <a:buFont typeface="Merienda One"/>
              <a:buNone/>
              <a:defRPr sz="2800">
                <a:solidFill>
                  <a:schemeClr val="accent2"/>
                </a:solidFill>
                <a:latin typeface="Merienda One"/>
                <a:ea typeface="Merienda One"/>
                <a:cs typeface="Merienda One"/>
                <a:sym typeface="Merienda One"/>
              </a:defRPr>
            </a:lvl2pPr>
            <a:lvl3pPr lvl="2">
              <a:spcBef>
                <a:spcPts val="0"/>
              </a:spcBef>
              <a:spcAft>
                <a:spcPts val="0"/>
              </a:spcAft>
              <a:buClr>
                <a:schemeClr val="accent2"/>
              </a:buClr>
              <a:buSzPts val="2800"/>
              <a:buFont typeface="Merienda One"/>
              <a:buNone/>
              <a:defRPr sz="2800">
                <a:solidFill>
                  <a:schemeClr val="accent2"/>
                </a:solidFill>
                <a:latin typeface="Merienda One"/>
                <a:ea typeface="Merienda One"/>
                <a:cs typeface="Merienda One"/>
                <a:sym typeface="Merienda One"/>
              </a:defRPr>
            </a:lvl3pPr>
            <a:lvl4pPr lvl="3">
              <a:spcBef>
                <a:spcPts val="0"/>
              </a:spcBef>
              <a:spcAft>
                <a:spcPts val="0"/>
              </a:spcAft>
              <a:buClr>
                <a:schemeClr val="accent2"/>
              </a:buClr>
              <a:buSzPts val="2800"/>
              <a:buFont typeface="Merienda One"/>
              <a:buNone/>
              <a:defRPr sz="2800">
                <a:solidFill>
                  <a:schemeClr val="accent2"/>
                </a:solidFill>
                <a:latin typeface="Merienda One"/>
                <a:ea typeface="Merienda One"/>
                <a:cs typeface="Merienda One"/>
                <a:sym typeface="Merienda One"/>
              </a:defRPr>
            </a:lvl4pPr>
            <a:lvl5pPr lvl="4">
              <a:spcBef>
                <a:spcPts val="0"/>
              </a:spcBef>
              <a:spcAft>
                <a:spcPts val="0"/>
              </a:spcAft>
              <a:buClr>
                <a:schemeClr val="accent2"/>
              </a:buClr>
              <a:buSzPts val="2800"/>
              <a:buFont typeface="Merienda One"/>
              <a:buNone/>
              <a:defRPr sz="2800">
                <a:solidFill>
                  <a:schemeClr val="accent2"/>
                </a:solidFill>
                <a:latin typeface="Merienda One"/>
                <a:ea typeface="Merienda One"/>
                <a:cs typeface="Merienda One"/>
                <a:sym typeface="Merienda One"/>
              </a:defRPr>
            </a:lvl5pPr>
            <a:lvl6pPr lvl="5">
              <a:spcBef>
                <a:spcPts val="0"/>
              </a:spcBef>
              <a:spcAft>
                <a:spcPts val="0"/>
              </a:spcAft>
              <a:buClr>
                <a:schemeClr val="accent2"/>
              </a:buClr>
              <a:buSzPts val="2800"/>
              <a:buFont typeface="Merienda One"/>
              <a:buNone/>
              <a:defRPr sz="2800">
                <a:solidFill>
                  <a:schemeClr val="accent2"/>
                </a:solidFill>
                <a:latin typeface="Merienda One"/>
                <a:ea typeface="Merienda One"/>
                <a:cs typeface="Merienda One"/>
                <a:sym typeface="Merienda One"/>
              </a:defRPr>
            </a:lvl6pPr>
            <a:lvl7pPr lvl="6">
              <a:spcBef>
                <a:spcPts val="0"/>
              </a:spcBef>
              <a:spcAft>
                <a:spcPts val="0"/>
              </a:spcAft>
              <a:buClr>
                <a:schemeClr val="accent2"/>
              </a:buClr>
              <a:buSzPts val="2800"/>
              <a:buFont typeface="Merienda One"/>
              <a:buNone/>
              <a:defRPr sz="2800">
                <a:solidFill>
                  <a:schemeClr val="accent2"/>
                </a:solidFill>
                <a:latin typeface="Merienda One"/>
                <a:ea typeface="Merienda One"/>
                <a:cs typeface="Merienda One"/>
                <a:sym typeface="Merienda One"/>
              </a:defRPr>
            </a:lvl7pPr>
            <a:lvl8pPr lvl="7">
              <a:spcBef>
                <a:spcPts val="0"/>
              </a:spcBef>
              <a:spcAft>
                <a:spcPts val="0"/>
              </a:spcAft>
              <a:buClr>
                <a:schemeClr val="accent2"/>
              </a:buClr>
              <a:buSzPts val="2800"/>
              <a:buFont typeface="Merienda One"/>
              <a:buNone/>
              <a:defRPr sz="2800">
                <a:solidFill>
                  <a:schemeClr val="accent2"/>
                </a:solidFill>
                <a:latin typeface="Merienda One"/>
                <a:ea typeface="Merienda One"/>
                <a:cs typeface="Merienda One"/>
                <a:sym typeface="Merienda One"/>
              </a:defRPr>
            </a:lvl8pPr>
            <a:lvl9pPr lvl="8">
              <a:spcBef>
                <a:spcPts val="0"/>
              </a:spcBef>
              <a:spcAft>
                <a:spcPts val="0"/>
              </a:spcAft>
              <a:buClr>
                <a:schemeClr val="accent2"/>
              </a:buClr>
              <a:buSzPts val="2800"/>
              <a:buFont typeface="Merienda One"/>
              <a:buNone/>
              <a:defRPr sz="2800">
                <a:solidFill>
                  <a:schemeClr val="accent2"/>
                </a:solidFill>
                <a:latin typeface="Merienda One"/>
                <a:ea typeface="Merienda One"/>
                <a:cs typeface="Merienda One"/>
                <a:sym typeface="Merienda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1pPr>
            <a:lvl2pPr marL="914400" lvl="1" indent="-330200" rtl="0">
              <a:lnSpc>
                <a:spcPct val="100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2pPr>
            <a:lvl3pPr marL="1371600" lvl="2" indent="-330200" rtl="0">
              <a:lnSpc>
                <a:spcPct val="100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3pPr>
            <a:lvl4pPr marL="1828800" lvl="3" indent="-330200" rtl="0">
              <a:lnSpc>
                <a:spcPct val="100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4pPr>
            <a:lvl5pPr marL="2286000" lvl="4" indent="-330200" rtl="0">
              <a:lnSpc>
                <a:spcPct val="100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5pPr>
            <a:lvl6pPr marL="2743200" lvl="5" indent="-330200" rtl="0">
              <a:lnSpc>
                <a:spcPct val="100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6pPr>
            <a:lvl7pPr marL="3200400" lvl="6" indent="-330200" rtl="0">
              <a:lnSpc>
                <a:spcPct val="100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7pPr>
            <a:lvl8pPr marL="3657600" lvl="7" indent="-330200" rtl="0">
              <a:lnSpc>
                <a:spcPct val="100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8pPr>
            <a:lvl9pPr marL="4114800" lvl="8" indent="-330200" rtl="0">
              <a:lnSpc>
                <a:spcPct val="100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67" r:id="rId16"/>
    <p:sldLayoutId id="2147483671" r:id="rId17"/>
    <p:sldLayoutId id="2147483672" r:id="rId18"/>
    <p:sldLayoutId id="214748367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9.png"/><Relationship Id="rId7" Type="http://schemas.openxmlformats.org/officeDocument/2006/relationships/diagramData" Target="../diagrams/data1.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5.png"/><Relationship Id="rId11" Type="http://schemas.microsoft.com/office/2007/relationships/diagramDrawing" Target="../diagrams/drawing1.xml"/><Relationship Id="rId5" Type="http://schemas.openxmlformats.org/officeDocument/2006/relationships/image" Target="../media/image24.png"/><Relationship Id="rId10" Type="http://schemas.openxmlformats.org/officeDocument/2006/relationships/diagramColors" Target="../diagrams/colors1.xml"/><Relationship Id="rId4" Type="http://schemas.openxmlformats.org/officeDocument/2006/relationships/image" Target="../media/image10.png"/><Relationship Id="rId9"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2.jp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21.xml"/><Relationship Id="rId16"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5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hyperlink" Target="https://www.tuleap.org/agile/agile-scrum-in-10-minutes"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hyperlink" Target="https://corporatefinanceinstitute.com/resources/knowledge/strategy/risk-management/" TargetMode="External"/><Relationship Id="rId4" Type="http://schemas.openxmlformats.org/officeDocument/2006/relationships/hyperlink" Target="https://www.atlassian.com/agile/scru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grpSp>
        <p:nvGrpSpPr>
          <p:cNvPr id="192" name="Google Shape;192;p30"/>
          <p:cNvGrpSpPr/>
          <p:nvPr/>
        </p:nvGrpSpPr>
        <p:grpSpPr>
          <a:xfrm>
            <a:off x="4507992" y="1645920"/>
            <a:ext cx="5250505" cy="3741732"/>
            <a:chOff x="1370996" y="2461912"/>
            <a:chExt cx="6402011" cy="3855520"/>
          </a:xfrm>
        </p:grpSpPr>
        <p:pic>
          <p:nvPicPr>
            <p:cNvPr id="193" name="Google Shape;193;p30"/>
            <p:cNvPicPr preferRelativeResize="0"/>
            <p:nvPr/>
          </p:nvPicPr>
          <p:blipFill rotWithShape="1">
            <a:blip r:embed="rId3">
              <a:alphaModFix/>
            </a:blip>
            <a:srcRect l="79" r="79"/>
            <a:stretch/>
          </p:blipFill>
          <p:spPr>
            <a:xfrm>
              <a:off x="4587679" y="2461912"/>
              <a:ext cx="2681370" cy="2252351"/>
            </a:xfrm>
            <a:prstGeom prst="rect">
              <a:avLst/>
            </a:prstGeom>
            <a:noFill/>
            <a:ln>
              <a:noFill/>
            </a:ln>
          </p:spPr>
        </p:pic>
        <p:pic>
          <p:nvPicPr>
            <p:cNvPr id="194" name="Google Shape;194;p30"/>
            <p:cNvPicPr preferRelativeResize="0"/>
            <p:nvPr/>
          </p:nvPicPr>
          <p:blipFill rotWithShape="1">
            <a:blip r:embed="rId4">
              <a:alphaModFix/>
            </a:blip>
            <a:srcRect l="367" r="377"/>
            <a:stretch/>
          </p:blipFill>
          <p:spPr>
            <a:xfrm>
              <a:off x="1893163" y="3475306"/>
              <a:ext cx="518198" cy="524368"/>
            </a:xfrm>
            <a:prstGeom prst="rect">
              <a:avLst/>
            </a:prstGeom>
            <a:noFill/>
            <a:ln>
              <a:noFill/>
            </a:ln>
          </p:spPr>
        </p:pic>
        <p:pic>
          <p:nvPicPr>
            <p:cNvPr id="195" name="Google Shape;195;p30"/>
            <p:cNvPicPr preferRelativeResize="0"/>
            <p:nvPr/>
          </p:nvPicPr>
          <p:blipFill rotWithShape="1">
            <a:blip r:embed="rId5">
              <a:alphaModFix/>
            </a:blip>
            <a:srcRect t="59" b="49"/>
            <a:stretch/>
          </p:blipFill>
          <p:spPr>
            <a:xfrm>
              <a:off x="3938904" y="2746469"/>
              <a:ext cx="1169975" cy="1677238"/>
            </a:xfrm>
            <a:prstGeom prst="rect">
              <a:avLst/>
            </a:prstGeom>
            <a:noFill/>
            <a:ln>
              <a:noFill/>
            </a:ln>
          </p:spPr>
        </p:pic>
        <p:pic>
          <p:nvPicPr>
            <p:cNvPr id="196" name="Google Shape;196;p30"/>
            <p:cNvPicPr preferRelativeResize="0"/>
            <p:nvPr/>
          </p:nvPicPr>
          <p:blipFill rotWithShape="1">
            <a:blip r:embed="rId6">
              <a:alphaModFix/>
            </a:blip>
            <a:srcRect l="129" r="129"/>
            <a:stretch/>
          </p:blipFill>
          <p:spPr>
            <a:xfrm>
              <a:off x="3642637" y="3325897"/>
              <a:ext cx="517645" cy="524368"/>
            </a:xfrm>
            <a:prstGeom prst="rect">
              <a:avLst/>
            </a:prstGeom>
            <a:noFill/>
            <a:ln>
              <a:noFill/>
            </a:ln>
          </p:spPr>
        </p:pic>
        <p:pic>
          <p:nvPicPr>
            <p:cNvPr id="197" name="Google Shape;197;p30"/>
            <p:cNvPicPr preferRelativeResize="0"/>
            <p:nvPr/>
          </p:nvPicPr>
          <p:blipFill rotWithShape="1">
            <a:blip r:embed="rId7">
              <a:alphaModFix/>
            </a:blip>
            <a:srcRect t="19" b="19"/>
            <a:stretch/>
          </p:blipFill>
          <p:spPr>
            <a:xfrm>
              <a:off x="5057051" y="2746458"/>
              <a:ext cx="1272387" cy="1378420"/>
            </a:xfrm>
            <a:prstGeom prst="rect">
              <a:avLst/>
            </a:prstGeom>
            <a:noFill/>
            <a:ln>
              <a:noFill/>
            </a:ln>
          </p:spPr>
        </p:pic>
        <p:pic>
          <p:nvPicPr>
            <p:cNvPr id="198" name="Google Shape;198;p30"/>
            <p:cNvPicPr preferRelativeResize="0"/>
            <p:nvPr/>
          </p:nvPicPr>
          <p:blipFill rotWithShape="1">
            <a:blip r:embed="rId8">
              <a:alphaModFix/>
            </a:blip>
            <a:srcRect l="69" r="69"/>
            <a:stretch/>
          </p:blipFill>
          <p:spPr>
            <a:xfrm>
              <a:off x="2060656" y="2813305"/>
              <a:ext cx="1606348" cy="1753163"/>
            </a:xfrm>
            <a:prstGeom prst="rect">
              <a:avLst/>
            </a:prstGeom>
            <a:noFill/>
            <a:ln>
              <a:noFill/>
            </a:ln>
          </p:spPr>
        </p:pic>
        <p:pic>
          <p:nvPicPr>
            <p:cNvPr id="199" name="Google Shape;199;p30"/>
            <p:cNvPicPr preferRelativeResize="0"/>
            <p:nvPr/>
          </p:nvPicPr>
          <p:blipFill rotWithShape="1">
            <a:blip r:embed="rId9">
              <a:alphaModFix/>
            </a:blip>
            <a:srcRect t="1456" b="1446"/>
            <a:stretch/>
          </p:blipFill>
          <p:spPr>
            <a:xfrm>
              <a:off x="1370996" y="3402872"/>
              <a:ext cx="6402011" cy="2914560"/>
            </a:xfrm>
            <a:prstGeom prst="rect">
              <a:avLst/>
            </a:prstGeom>
            <a:noFill/>
            <a:ln>
              <a:noFill/>
            </a:ln>
          </p:spPr>
        </p:pic>
      </p:grpSp>
      <p:sp>
        <p:nvSpPr>
          <p:cNvPr id="200" name="Google Shape;200;p30"/>
          <p:cNvSpPr txBox="1">
            <a:spLocks noGrp="1"/>
          </p:cNvSpPr>
          <p:nvPr>
            <p:ph type="ctrTitle"/>
          </p:nvPr>
        </p:nvSpPr>
        <p:spPr>
          <a:xfrm>
            <a:off x="854965" y="266414"/>
            <a:ext cx="7717800" cy="96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sz="5000" dirty="0">
                <a:solidFill>
                  <a:schemeClr val="accent1"/>
                </a:solidFill>
                <a:latin typeface="Merienda One"/>
                <a:ea typeface="Merienda One"/>
                <a:cs typeface="Merienda One"/>
                <a:sym typeface="Merienda One"/>
              </a:rPr>
              <a:t>Veggie </a:t>
            </a:r>
            <a:r>
              <a:rPr lang="en-CA" sz="5000" dirty="0" err="1">
                <a:solidFill>
                  <a:schemeClr val="accent1"/>
                </a:solidFill>
                <a:latin typeface="Merienda One"/>
                <a:ea typeface="Merienda One"/>
                <a:cs typeface="Merienda One"/>
                <a:sym typeface="Merienda One"/>
              </a:rPr>
              <a:t>HuntAR</a:t>
            </a:r>
            <a:endParaRPr lang="en-CA" sz="5000" dirty="0">
              <a:solidFill>
                <a:schemeClr val="accent1"/>
              </a:solidFill>
              <a:latin typeface="Merienda One"/>
              <a:ea typeface="Merienda One"/>
              <a:cs typeface="Merienda One"/>
              <a:sym typeface="Merienda One"/>
            </a:endParaRPr>
          </a:p>
        </p:txBody>
      </p:sp>
      <p:sp>
        <p:nvSpPr>
          <p:cNvPr id="201" name="Google Shape;201;p30"/>
          <p:cNvSpPr txBox="1">
            <a:spLocks noGrp="1"/>
          </p:cNvSpPr>
          <p:nvPr>
            <p:ph type="subTitle" idx="1"/>
          </p:nvPr>
        </p:nvSpPr>
        <p:spPr>
          <a:xfrm>
            <a:off x="-282381" y="2768511"/>
            <a:ext cx="5228705" cy="4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CA" dirty="0">
                <a:solidFill>
                  <a:schemeClr val="accent4">
                    <a:lumMod val="50000"/>
                  </a:schemeClr>
                </a:solidFill>
              </a:rPr>
              <a:t>    </a:t>
            </a:r>
            <a:r>
              <a:rPr lang="en-CA" dirty="0">
                <a:solidFill>
                  <a:schemeClr val="accent4">
                    <a:lumMod val="50000"/>
                  </a:schemeClr>
                </a:solidFill>
                <a:latin typeface="Merienda One"/>
                <a:cs typeface="Arial"/>
                <a:sym typeface="Arial"/>
              </a:rPr>
              <a:t>Submitted By:</a:t>
            </a:r>
          </a:p>
          <a:p>
            <a:pPr marL="274320" indent="0" algn="l"/>
            <a:r>
              <a:rPr lang="en-US" dirty="0">
                <a:solidFill>
                  <a:schemeClr val="accent4">
                    <a:lumMod val="50000"/>
                  </a:schemeClr>
                </a:solidFill>
                <a:latin typeface="Merienda One"/>
                <a:cs typeface="Arial"/>
                <a:sym typeface="Arial"/>
              </a:rPr>
              <a:t>Alekhya Ryali (110084315) </a:t>
            </a:r>
          </a:p>
          <a:p>
            <a:pPr marL="274320" indent="0" algn="l"/>
            <a:r>
              <a:rPr lang="en-US" dirty="0">
                <a:solidFill>
                  <a:schemeClr val="accent4">
                    <a:lumMod val="50000"/>
                  </a:schemeClr>
                </a:solidFill>
                <a:latin typeface="Merienda One"/>
                <a:cs typeface="Arial"/>
                <a:sym typeface="Arial"/>
              </a:rPr>
              <a:t>Anirudh Mayuram (110074659)</a:t>
            </a:r>
          </a:p>
          <a:p>
            <a:pPr marL="274320" indent="0" algn="l"/>
            <a:r>
              <a:rPr lang="en-US" dirty="0">
                <a:solidFill>
                  <a:schemeClr val="accent4">
                    <a:lumMod val="50000"/>
                  </a:schemeClr>
                </a:solidFill>
                <a:latin typeface="Merienda One"/>
                <a:cs typeface="Arial"/>
                <a:sym typeface="Arial"/>
              </a:rPr>
              <a:t>Dheeraj Jayachandra (110081327)</a:t>
            </a:r>
          </a:p>
          <a:p>
            <a:pPr marL="274320" indent="0" algn="l"/>
            <a:r>
              <a:rPr lang="en-US" dirty="0">
                <a:solidFill>
                  <a:schemeClr val="accent4">
                    <a:lumMod val="50000"/>
                  </a:schemeClr>
                </a:solidFill>
                <a:latin typeface="Merienda One"/>
                <a:cs typeface="Arial"/>
                <a:sym typeface="Arial"/>
              </a:rPr>
              <a:t>Karishma Chowdary Cherukuri (110076472)</a:t>
            </a:r>
          </a:p>
          <a:p>
            <a:pPr marL="274320" indent="0" algn="l"/>
            <a:r>
              <a:rPr lang="en-US" dirty="0">
                <a:solidFill>
                  <a:schemeClr val="accent4">
                    <a:lumMod val="50000"/>
                  </a:schemeClr>
                </a:solidFill>
                <a:latin typeface="Merienda One"/>
                <a:cs typeface="Arial"/>
                <a:sym typeface="Arial"/>
              </a:rPr>
              <a:t>Kush Hansraj Bhardwaj (110070548)</a:t>
            </a:r>
          </a:p>
          <a:p>
            <a:pPr marL="274320" indent="0" algn="l"/>
            <a:r>
              <a:rPr lang="en-US" dirty="0">
                <a:solidFill>
                  <a:schemeClr val="accent4">
                    <a:lumMod val="50000"/>
                  </a:schemeClr>
                </a:solidFill>
                <a:latin typeface="Merienda One"/>
                <a:cs typeface="Arial"/>
                <a:sym typeface="Arial"/>
              </a:rPr>
              <a:t>Neeraj Suhaas Atluri (110074572)</a:t>
            </a:r>
          </a:p>
          <a:p>
            <a:pPr marL="274320" indent="0" algn="l"/>
            <a:r>
              <a:rPr lang="en-US" dirty="0">
                <a:solidFill>
                  <a:schemeClr val="accent4">
                    <a:lumMod val="50000"/>
                  </a:schemeClr>
                </a:solidFill>
                <a:latin typeface="Merienda One"/>
                <a:cs typeface="Arial"/>
                <a:sym typeface="Arial"/>
              </a:rPr>
              <a:t>Vamshy Pagadala (110067384)</a:t>
            </a:r>
          </a:p>
          <a:p>
            <a:pPr marL="274320" indent="0" algn="l"/>
            <a:r>
              <a:rPr lang="en-US" dirty="0">
                <a:solidFill>
                  <a:schemeClr val="accent4">
                    <a:lumMod val="50000"/>
                  </a:schemeClr>
                </a:solidFill>
                <a:latin typeface="Merienda One"/>
                <a:cs typeface="Arial"/>
                <a:sym typeface="Arial"/>
              </a:rPr>
              <a:t>Venkata Keerthi Karnati (110074730)</a:t>
            </a:r>
          </a:p>
          <a:p>
            <a:pPr marL="0" lvl="0" indent="0" algn="l" rtl="0">
              <a:spcBef>
                <a:spcPts val="0"/>
              </a:spcBef>
              <a:spcAft>
                <a:spcPts val="0"/>
              </a:spcAft>
            </a:pPr>
            <a:endParaRPr dirty="0">
              <a:solidFill>
                <a:schemeClr val="accent4">
                  <a:lumMod val="50000"/>
                </a:schemeClr>
              </a:solidFill>
            </a:endParaRPr>
          </a:p>
          <a:p>
            <a:pPr marL="285750" lvl="0" indent="-285750" algn="ctr" rtl="0">
              <a:spcBef>
                <a:spcPts val="0"/>
              </a:spcBef>
              <a:spcAft>
                <a:spcPts val="0"/>
              </a:spcAft>
              <a:buFont typeface="Wingdings" panose="05000000000000000000" pitchFamily="2" charset="2"/>
              <a:buChar char="§"/>
            </a:pPr>
            <a:endParaRPr dirty="0">
              <a:solidFill>
                <a:schemeClr val="accent4">
                  <a:lumMod val="50000"/>
                </a:schemeClr>
              </a:solidFill>
            </a:endParaRPr>
          </a:p>
        </p:txBody>
      </p:sp>
      <p:sp>
        <p:nvSpPr>
          <p:cNvPr id="202" name="Google Shape;202;p30"/>
          <p:cNvSpPr/>
          <p:nvPr/>
        </p:nvSpPr>
        <p:spPr>
          <a:xfrm>
            <a:off x="-31556" y="2293131"/>
            <a:ext cx="9380150" cy="2782475"/>
          </a:xfrm>
          <a:custGeom>
            <a:avLst/>
            <a:gdLst/>
            <a:ahLst/>
            <a:cxnLst/>
            <a:rect l="l" t="t" r="r" b="b"/>
            <a:pathLst>
              <a:path w="375206" h="111299" extrusionOk="0">
                <a:moveTo>
                  <a:pt x="0" y="90709"/>
                </a:moveTo>
                <a:cubicBezTo>
                  <a:pt x="6329" y="106527"/>
                  <a:pt x="39575" y="119338"/>
                  <a:pt x="49026" y="105162"/>
                </a:cubicBezTo>
                <a:cubicBezTo>
                  <a:pt x="55943" y="94787"/>
                  <a:pt x="57650" y="77024"/>
                  <a:pt x="49310" y="67755"/>
                </a:cubicBezTo>
                <a:cubicBezTo>
                  <a:pt x="46290" y="64398"/>
                  <a:pt x="40146" y="61747"/>
                  <a:pt x="36274" y="64070"/>
                </a:cubicBezTo>
                <a:cubicBezTo>
                  <a:pt x="32790" y="66160"/>
                  <a:pt x="32356" y="74438"/>
                  <a:pt x="35990" y="76256"/>
                </a:cubicBezTo>
                <a:cubicBezTo>
                  <a:pt x="39196" y="77860"/>
                  <a:pt x="45209" y="76303"/>
                  <a:pt x="46192" y="72856"/>
                </a:cubicBezTo>
                <a:cubicBezTo>
                  <a:pt x="48800" y="63715"/>
                  <a:pt x="45590" y="52405"/>
                  <a:pt x="51293" y="44800"/>
                </a:cubicBezTo>
                <a:cubicBezTo>
                  <a:pt x="55528" y="39153"/>
                  <a:pt x="65953" y="43235"/>
                  <a:pt x="71697" y="39132"/>
                </a:cubicBezTo>
                <a:cubicBezTo>
                  <a:pt x="76196" y="35919"/>
                  <a:pt x="74624" y="28347"/>
                  <a:pt x="77365" y="23546"/>
                </a:cubicBezTo>
                <a:cubicBezTo>
                  <a:pt x="81118" y="16974"/>
                  <a:pt x="90516" y="13507"/>
                  <a:pt x="98053" y="14194"/>
                </a:cubicBezTo>
                <a:cubicBezTo>
                  <a:pt x="104833" y="14812"/>
                  <a:pt x="110068" y="20611"/>
                  <a:pt x="115906" y="24113"/>
                </a:cubicBezTo>
                <a:cubicBezTo>
                  <a:pt x="123137" y="28451"/>
                  <a:pt x="132526" y="29749"/>
                  <a:pt x="140844" y="28364"/>
                </a:cubicBezTo>
                <a:cubicBezTo>
                  <a:pt x="143145" y="27981"/>
                  <a:pt x="146795" y="27013"/>
                  <a:pt x="146795" y="24680"/>
                </a:cubicBezTo>
                <a:cubicBezTo>
                  <a:pt x="146795" y="21369"/>
                  <a:pt x="137345" y="21968"/>
                  <a:pt x="136877" y="25246"/>
                </a:cubicBezTo>
                <a:cubicBezTo>
                  <a:pt x="135982" y="31523"/>
                  <a:pt x="141053" y="40486"/>
                  <a:pt x="147362" y="41116"/>
                </a:cubicBezTo>
                <a:cubicBezTo>
                  <a:pt x="161370" y="42515"/>
                  <a:pt x="168513" y="21515"/>
                  <a:pt x="181652" y="16461"/>
                </a:cubicBezTo>
                <a:cubicBezTo>
                  <a:pt x="190602" y="13018"/>
                  <a:pt x="199871" y="23325"/>
                  <a:pt x="207440" y="29214"/>
                </a:cubicBezTo>
                <a:cubicBezTo>
                  <a:pt x="214089" y="34387"/>
                  <a:pt x="222405" y="21357"/>
                  <a:pt x="229261" y="16461"/>
                </a:cubicBezTo>
                <a:cubicBezTo>
                  <a:pt x="232522" y="14132"/>
                  <a:pt x="237181" y="14319"/>
                  <a:pt x="241164" y="14761"/>
                </a:cubicBezTo>
                <a:cubicBezTo>
                  <a:pt x="247819" y="15500"/>
                  <a:pt x="254756" y="16880"/>
                  <a:pt x="260434" y="20429"/>
                </a:cubicBezTo>
                <a:cubicBezTo>
                  <a:pt x="266325" y="24111"/>
                  <a:pt x="274582" y="36592"/>
                  <a:pt x="268369" y="39699"/>
                </a:cubicBezTo>
                <a:cubicBezTo>
                  <a:pt x="265874" y="40946"/>
                  <a:pt x="262479" y="38097"/>
                  <a:pt x="261001" y="35732"/>
                </a:cubicBezTo>
                <a:cubicBezTo>
                  <a:pt x="256995" y="29323"/>
                  <a:pt x="263445" y="20159"/>
                  <a:pt x="268086" y="14194"/>
                </a:cubicBezTo>
                <a:cubicBezTo>
                  <a:pt x="273627" y="7072"/>
                  <a:pt x="282500" y="-1582"/>
                  <a:pt x="291323" y="308"/>
                </a:cubicBezTo>
                <a:cubicBezTo>
                  <a:pt x="298407" y="1826"/>
                  <a:pt x="305753" y="7321"/>
                  <a:pt x="308043" y="14194"/>
                </a:cubicBezTo>
                <a:cubicBezTo>
                  <a:pt x="310304" y="20979"/>
                  <a:pt x="307521" y="30108"/>
                  <a:pt x="312578" y="35165"/>
                </a:cubicBezTo>
                <a:cubicBezTo>
                  <a:pt x="315854" y="38441"/>
                  <a:pt x="321894" y="34972"/>
                  <a:pt x="326464" y="35732"/>
                </a:cubicBezTo>
                <a:cubicBezTo>
                  <a:pt x="330006" y="36321"/>
                  <a:pt x="331994" y="40996"/>
                  <a:pt x="332698" y="44517"/>
                </a:cubicBezTo>
                <a:cubicBezTo>
                  <a:pt x="335520" y="58621"/>
                  <a:pt x="322759" y="80459"/>
                  <a:pt x="335249" y="87592"/>
                </a:cubicBezTo>
                <a:cubicBezTo>
                  <a:pt x="339013" y="89742"/>
                  <a:pt x="345147" y="88304"/>
                  <a:pt x="348001" y="85041"/>
                </a:cubicBezTo>
                <a:cubicBezTo>
                  <a:pt x="350508" y="82175"/>
                  <a:pt x="350340" y="74331"/>
                  <a:pt x="346584" y="73706"/>
                </a:cubicBezTo>
                <a:cubicBezTo>
                  <a:pt x="340717" y="72729"/>
                  <a:pt x="339062" y="84619"/>
                  <a:pt x="340350" y="90426"/>
                </a:cubicBezTo>
                <a:cubicBezTo>
                  <a:pt x="341094" y="93779"/>
                  <a:pt x="345700" y="95810"/>
                  <a:pt x="349135" y="95810"/>
                </a:cubicBezTo>
                <a:cubicBezTo>
                  <a:pt x="360348" y="95810"/>
                  <a:pt x="366617" y="80297"/>
                  <a:pt x="370389" y="69738"/>
                </a:cubicBezTo>
                <a:cubicBezTo>
                  <a:pt x="372340" y="64276"/>
                  <a:pt x="375206" y="58818"/>
                  <a:pt x="375206" y="53018"/>
                </a:cubicBezTo>
              </a:path>
            </a:pathLst>
          </a:custGeom>
          <a:noFill/>
          <a:ln w="19050" cap="flat" cmpd="sng">
            <a:solidFill>
              <a:schemeClr val="accent1"/>
            </a:solidFill>
            <a:prstDash val="dot"/>
            <a:round/>
            <a:headEnd type="none" w="med" len="med"/>
            <a:tailEnd type="none" w="med" len="me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40"/>
          <p:cNvPicPr preferRelativeResize="0"/>
          <p:nvPr/>
        </p:nvPicPr>
        <p:blipFill>
          <a:blip r:embed="rId3">
            <a:alphaModFix/>
          </a:blip>
          <a:stretch>
            <a:fillRect/>
          </a:stretch>
        </p:blipFill>
        <p:spPr>
          <a:xfrm>
            <a:off x="1773073" y="1621700"/>
            <a:ext cx="1566489" cy="1707276"/>
          </a:xfrm>
          <a:prstGeom prst="rect">
            <a:avLst/>
          </a:prstGeom>
          <a:noFill/>
          <a:ln>
            <a:noFill/>
          </a:ln>
        </p:spPr>
      </p:pic>
      <p:sp>
        <p:nvSpPr>
          <p:cNvPr id="311" name="Google Shape;311;p40"/>
          <p:cNvSpPr txBox="1">
            <a:spLocks noGrp="1"/>
          </p:cNvSpPr>
          <p:nvPr>
            <p:ph type="title"/>
          </p:nvPr>
        </p:nvSpPr>
        <p:spPr>
          <a:xfrm>
            <a:off x="3584450" y="2487168"/>
            <a:ext cx="4490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solidFill>
              </a:rPr>
              <a:t>Methodology</a:t>
            </a:r>
            <a:endParaRPr dirty="0">
              <a:solidFill>
                <a:schemeClr val="accent1"/>
              </a:solidFill>
            </a:endParaRPr>
          </a:p>
        </p:txBody>
      </p:sp>
      <p:sp>
        <p:nvSpPr>
          <p:cNvPr id="312" name="Google Shape;312;p40"/>
          <p:cNvSpPr txBox="1">
            <a:spLocks noGrp="1"/>
          </p:cNvSpPr>
          <p:nvPr>
            <p:ph type="title" idx="2"/>
          </p:nvPr>
        </p:nvSpPr>
        <p:spPr>
          <a:xfrm>
            <a:off x="3584448" y="1243584"/>
            <a:ext cx="1618500" cy="13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500" dirty="0">
                <a:solidFill>
                  <a:schemeClr val="dk2"/>
                </a:solidFill>
              </a:rPr>
              <a:t>03.</a:t>
            </a:r>
            <a:endParaRPr sz="7500" dirty="0">
              <a:solidFill>
                <a:schemeClr val="dk2"/>
              </a:solidFill>
            </a:endParaRPr>
          </a:p>
        </p:txBody>
      </p:sp>
      <p:sp>
        <p:nvSpPr>
          <p:cNvPr id="313" name="Google Shape;313;p40"/>
          <p:cNvSpPr/>
          <p:nvPr/>
        </p:nvSpPr>
        <p:spPr>
          <a:xfrm>
            <a:off x="-132250" y="-75575"/>
            <a:ext cx="5483575" cy="3966925"/>
          </a:xfrm>
          <a:custGeom>
            <a:avLst/>
            <a:gdLst/>
            <a:ahLst/>
            <a:cxnLst/>
            <a:rect l="l" t="t" r="r" b="b"/>
            <a:pathLst>
              <a:path w="219343" h="158677" extrusionOk="0">
                <a:moveTo>
                  <a:pt x="0" y="146795"/>
                </a:moveTo>
                <a:cubicBezTo>
                  <a:pt x="0" y="135218"/>
                  <a:pt x="21557" y="129742"/>
                  <a:pt x="32306" y="134043"/>
                </a:cubicBezTo>
                <a:cubicBezTo>
                  <a:pt x="40553" y="137343"/>
                  <a:pt x="54150" y="151505"/>
                  <a:pt x="46759" y="156431"/>
                </a:cubicBezTo>
                <a:cubicBezTo>
                  <a:pt x="41757" y="159765"/>
                  <a:pt x="31136" y="159463"/>
                  <a:pt x="28906" y="153880"/>
                </a:cubicBezTo>
                <a:cubicBezTo>
                  <a:pt x="27424" y="150170"/>
                  <a:pt x="28536" y="145552"/>
                  <a:pt x="30323" y="141978"/>
                </a:cubicBezTo>
                <a:cubicBezTo>
                  <a:pt x="33875" y="134874"/>
                  <a:pt x="44473" y="134761"/>
                  <a:pt x="51577" y="131209"/>
                </a:cubicBezTo>
                <a:cubicBezTo>
                  <a:pt x="57594" y="128200"/>
                  <a:pt x="62197" y="121807"/>
                  <a:pt x="64046" y="115339"/>
                </a:cubicBezTo>
                <a:cubicBezTo>
                  <a:pt x="65821" y="109131"/>
                  <a:pt x="66745" y="102487"/>
                  <a:pt x="66030" y="96069"/>
                </a:cubicBezTo>
                <a:cubicBezTo>
                  <a:pt x="65165" y="88304"/>
                  <a:pt x="59214" y="81163"/>
                  <a:pt x="60078" y="73398"/>
                </a:cubicBezTo>
                <a:cubicBezTo>
                  <a:pt x="60936" y="65687"/>
                  <a:pt x="68620" y="59361"/>
                  <a:pt x="75665" y="56111"/>
                </a:cubicBezTo>
                <a:cubicBezTo>
                  <a:pt x="94539" y="47404"/>
                  <a:pt x="126993" y="74870"/>
                  <a:pt x="138010" y="57245"/>
                </a:cubicBezTo>
                <a:cubicBezTo>
                  <a:pt x="140318" y="53552"/>
                  <a:pt x="140239" y="47288"/>
                  <a:pt x="137160" y="44209"/>
                </a:cubicBezTo>
                <a:cubicBezTo>
                  <a:pt x="134448" y="41497"/>
                  <a:pt x="129114" y="40252"/>
                  <a:pt x="125825" y="42225"/>
                </a:cubicBezTo>
                <a:cubicBezTo>
                  <a:pt x="120468" y="45438"/>
                  <a:pt x="126217" y="58570"/>
                  <a:pt x="132342" y="59795"/>
                </a:cubicBezTo>
                <a:cubicBezTo>
                  <a:pt x="138025" y="60932"/>
                  <a:pt x="145859" y="59133"/>
                  <a:pt x="148779" y="54127"/>
                </a:cubicBezTo>
                <a:cubicBezTo>
                  <a:pt x="154637" y="44086"/>
                  <a:pt x="155264" y="29033"/>
                  <a:pt x="165499" y="23521"/>
                </a:cubicBezTo>
                <a:cubicBezTo>
                  <a:pt x="176976" y="17340"/>
                  <a:pt x="192241" y="27646"/>
                  <a:pt x="204607" y="23521"/>
                </a:cubicBezTo>
                <a:cubicBezTo>
                  <a:pt x="213384" y="20594"/>
                  <a:pt x="219343" y="9252"/>
                  <a:pt x="219343" y="0"/>
                </a:cubicBezTo>
              </a:path>
            </a:pathLst>
          </a:custGeom>
          <a:noFill/>
          <a:ln w="19050" cap="flat" cmpd="sng">
            <a:solidFill>
              <a:schemeClr val="accent1"/>
            </a:solidFill>
            <a:prstDash val="dot"/>
            <a:round/>
            <a:headEnd type="none" w="med" len="med"/>
            <a:tailEnd type="none" w="med" len="med"/>
          </a:ln>
        </p:spPr>
      </p:sp>
      <p:sp>
        <p:nvSpPr>
          <p:cNvPr id="314" name="Google Shape;314;p40"/>
          <p:cNvSpPr txBox="1">
            <a:spLocks noGrp="1"/>
          </p:cNvSpPr>
          <p:nvPr>
            <p:ph type="subTitle" idx="1"/>
          </p:nvPr>
        </p:nvSpPr>
        <p:spPr>
          <a:xfrm>
            <a:off x="3584450" y="3328975"/>
            <a:ext cx="3273550" cy="691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We will discuss lifecycle, Tools, Pipelines, Quality Management, and Risk Management</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6"/>
          <p:cNvSpPr txBox="1">
            <a:spLocks noGrp="1"/>
          </p:cNvSpPr>
          <p:nvPr>
            <p:ph type="title"/>
          </p:nvPr>
        </p:nvSpPr>
        <p:spPr>
          <a:xfrm>
            <a:off x="1109263" y="579504"/>
            <a:ext cx="5788200" cy="7842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sz="2800" dirty="0"/>
              <a:t>Life Cycle</a:t>
            </a:r>
            <a:endParaRPr sz="2800" dirty="0"/>
          </a:p>
        </p:txBody>
      </p:sp>
      <p:sp>
        <p:nvSpPr>
          <p:cNvPr id="2" name="TextBox 1">
            <a:extLst>
              <a:ext uri="{FF2B5EF4-FFF2-40B4-BE49-F238E27FC236}">
                <a16:creationId xmlns:a16="http://schemas.microsoft.com/office/drawing/2014/main" id="{BD09EF11-C66C-4409-A5CC-B63BCD36409C}"/>
              </a:ext>
            </a:extLst>
          </p:cNvPr>
          <p:cNvSpPr txBox="1"/>
          <p:nvPr/>
        </p:nvSpPr>
        <p:spPr>
          <a:xfrm>
            <a:off x="945932" y="1639614"/>
            <a:ext cx="6030310" cy="2643609"/>
          </a:xfrm>
          <a:prstGeom prst="rect">
            <a:avLst/>
          </a:prstGeom>
          <a:noFill/>
        </p:spPr>
        <p:txBody>
          <a:bodyPr wrap="square" rtlCol="0">
            <a:spAutoFit/>
          </a:bodyPr>
          <a:lstStyle/>
          <a:p>
            <a:pPr marL="285750" lvl="0" indent="-285750">
              <a:lnSpc>
                <a:spcPct val="150000"/>
              </a:lnSpc>
              <a:buFont typeface="Wingdings" panose="05000000000000000000" pitchFamily="2" charset="2"/>
              <a:buChar char="ü"/>
            </a:pPr>
            <a:r>
              <a:rPr lang="en-US" sz="1600" dirty="0">
                <a:solidFill>
                  <a:schemeClr val="accent4">
                    <a:lumMod val="50000"/>
                  </a:schemeClr>
                </a:solidFill>
                <a:latin typeface="Merienda One"/>
              </a:rPr>
              <a:t>Scrum Methodology is used for Veggie HuntAR.</a:t>
            </a:r>
          </a:p>
          <a:p>
            <a:pPr marL="285750" lvl="0" indent="-285750">
              <a:lnSpc>
                <a:spcPct val="150000"/>
              </a:lnSpc>
              <a:buFont typeface="Wingdings" panose="05000000000000000000" pitchFamily="2" charset="2"/>
              <a:buChar char="ü"/>
            </a:pPr>
            <a:r>
              <a:rPr lang="en-US" sz="1600" dirty="0">
                <a:solidFill>
                  <a:schemeClr val="accent4">
                    <a:lumMod val="50000"/>
                  </a:schemeClr>
                </a:solidFill>
                <a:latin typeface="Merienda One"/>
              </a:rPr>
              <a:t>Team coordinates to assign the tasks </a:t>
            </a:r>
          </a:p>
          <a:p>
            <a:pPr marL="285750" lvl="0" indent="-285750">
              <a:lnSpc>
                <a:spcPct val="150000"/>
              </a:lnSpc>
              <a:buFont typeface="Wingdings" panose="05000000000000000000" pitchFamily="2" charset="2"/>
              <a:buChar char="ü"/>
            </a:pPr>
            <a:r>
              <a:rPr lang="en-US" sz="1600" dirty="0">
                <a:solidFill>
                  <a:schemeClr val="accent4">
                    <a:lumMod val="50000"/>
                  </a:schemeClr>
                </a:solidFill>
                <a:latin typeface="Merienda One"/>
              </a:rPr>
              <a:t>Daily standup Meetings are conducted to give an update and discuss the next day’s work.</a:t>
            </a:r>
          </a:p>
          <a:p>
            <a:pPr marL="285750" lvl="0" indent="-285750">
              <a:lnSpc>
                <a:spcPct val="150000"/>
              </a:lnSpc>
              <a:buFont typeface="Wingdings" panose="05000000000000000000" pitchFamily="2" charset="2"/>
              <a:buChar char="ü"/>
            </a:pPr>
            <a:r>
              <a:rPr lang="en-US" sz="1600" dirty="0">
                <a:solidFill>
                  <a:schemeClr val="accent4">
                    <a:lumMod val="50000"/>
                  </a:schemeClr>
                </a:solidFill>
                <a:latin typeface="Merienda One"/>
              </a:rPr>
              <a:t>Sprint planning meetings and Sprint Retrospective meetings are conducted to discuss the sprints</a:t>
            </a:r>
          </a:p>
          <a:p>
            <a:pPr marL="285750" lvl="0" indent="-285750">
              <a:lnSpc>
                <a:spcPct val="150000"/>
              </a:lnSpc>
              <a:buFont typeface="Wingdings" panose="05000000000000000000" pitchFamily="2" charset="2"/>
              <a:buChar char="ü"/>
            </a:pPr>
            <a:endParaRPr lang="en-US" sz="1600" dirty="0">
              <a:solidFill>
                <a:schemeClr val="accent4">
                  <a:lumMod val="50000"/>
                </a:schemeClr>
              </a:solidFill>
              <a:latin typeface="Merienda One"/>
            </a:endParaRPr>
          </a:p>
        </p:txBody>
      </p:sp>
    </p:spTree>
    <p:extLst>
      <p:ext uri="{BB962C8B-B14F-4D97-AF65-F5344CB8AC3E}">
        <p14:creationId xmlns:p14="http://schemas.microsoft.com/office/powerpoint/2010/main" val="3432411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8"/>
        <p:cNvGrpSpPr/>
        <p:nvPr/>
      </p:nvGrpSpPr>
      <p:grpSpPr>
        <a:xfrm>
          <a:off x="0" y="0"/>
          <a:ext cx="0" cy="0"/>
          <a:chOff x="0" y="0"/>
          <a:chExt cx="0" cy="0"/>
        </a:xfrm>
      </p:grpSpPr>
      <p:cxnSp>
        <p:nvCxnSpPr>
          <p:cNvPr id="359" name="Google Shape;359;p43"/>
          <p:cNvCxnSpPr/>
          <p:nvPr/>
        </p:nvCxnSpPr>
        <p:spPr>
          <a:xfrm flipH="1">
            <a:off x="2482725" y="2134925"/>
            <a:ext cx="381600" cy="17400"/>
          </a:xfrm>
          <a:prstGeom prst="straightConnector1">
            <a:avLst/>
          </a:prstGeom>
          <a:noFill/>
          <a:ln w="19050" cap="flat" cmpd="sng">
            <a:solidFill>
              <a:schemeClr val="accent2"/>
            </a:solidFill>
            <a:prstDash val="dot"/>
            <a:round/>
            <a:headEnd type="none" w="med" len="med"/>
            <a:tailEnd type="none" w="med" len="med"/>
          </a:ln>
        </p:spPr>
      </p:cxnSp>
      <p:cxnSp>
        <p:nvCxnSpPr>
          <p:cNvPr id="360" name="Google Shape;360;p43"/>
          <p:cNvCxnSpPr/>
          <p:nvPr/>
        </p:nvCxnSpPr>
        <p:spPr>
          <a:xfrm flipH="1">
            <a:off x="2482725" y="3651450"/>
            <a:ext cx="381600" cy="17400"/>
          </a:xfrm>
          <a:prstGeom prst="straightConnector1">
            <a:avLst/>
          </a:prstGeom>
          <a:noFill/>
          <a:ln w="19050" cap="flat" cmpd="sng">
            <a:solidFill>
              <a:schemeClr val="accent2"/>
            </a:solidFill>
            <a:prstDash val="dot"/>
            <a:round/>
            <a:headEnd type="none" w="med" len="med"/>
            <a:tailEnd type="none" w="med" len="med"/>
          </a:ln>
        </p:spPr>
      </p:cxnSp>
      <p:cxnSp>
        <p:nvCxnSpPr>
          <p:cNvPr id="361" name="Google Shape;361;p43"/>
          <p:cNvCxnSpPr/>
          <p:nvPr/>
        </p:nvCxnSpPr>
        <p:spPr>
          <a:xfrm flipH="1">
            <a:off x="5977075" y="2134925"/>
            <a:ext cx="605700" cy="17400"/>
          </a:xfrm>
          <a:prstGeom prst="straightConnector1">
            <a:avLst/>
          </a:prstGeom>
          <a:noFill/>
          <a:ln w="19050" cap="flat" cmpd="sng">
            <a:solidFill>
              <a:schemeClr val="accent2"/>
            </a:solidFill>
            <a:prstDash val="dot"/>
            <a:round/>
            <a:headEnd type="none" w="med" len="med"/>
            <a:tailEnd type="none" w="med" len="med"/>
          </a:ln>
        </p:spPr>
      </p:cxnSp>
      <p:cxnSp>
        <p:nvCxnSpPr>
          <p:cNvPr id="362" name="Google Shape;362;p43"/>
          <p:cNvCxnSpPr/>
          <p:nvPr/>
        </p:nvCxnSpPr>
        <p:spPr>
          <a:xfrm flipH="1">
            <a:off x="5977075" y="3651450"/>
            <a:ext cx="605700" cy="17400"/>
          </a:xfrm>
          <a:prstGeom prst="straightConnector1">
            <a:avLst/>
          </a:prstGeom>
          <a:noFill/>
          <a:ln w="19050" cap="flat" cmpd="sng">
            <a:solidFill>
              <a:schemeClr val="accent2"/>
            </a:solidFill>
            <a:prstDash val="dot"/>
            <a:round/>
            <a:headEnd type="none" w="med" len="med"/>
            <a:tailEnd type="none" w="med" len="med"/>
          </a:ln>
        </p:spPr>
      </p:cxnSp>
      <p:sp>
        <p:nvSpPr>
          <p:cNvPr id="363" name="Google Shape;363;p43"/>
          <p:cNvSpPr/>
          <p:nvPr/>
        </p:nvSpPr>
        <p:spPr>
          <a:xfrm>
            <a:off x="3387195" y="1574175"/>
            <a:ext cx="2367300" cy="2406600"/>
          </a:xfrm>
          <a:prstGeom prst="ellipse">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Scrum </a:t>
            </a:r>
            <a:endParaRPr dirty="0">
              <a:solidFill>
                <a:schemeClr val="accent1"/>
              </a:solidFill>
            </a:endParaRPr>
          </a:p>
        </p:txBody>
      </p:sp>
      <p:pic>
        <p:nvPicPr>
          <p:cNvPr id="366" name="Google Shape;366;p43"/>
          <p:cNvPicPr preferRelativeResize="0"/>
          <p:nvPr/>
        </p:nvPicPr>
        <p:blipFill>
          <a:blip r:embed="rId4">
            <a:alphaModFix amt="82000"/>
          </a:blip>
          <a:stretch>
            <a:fillRect/>
          </a:stretch>
        </p:blipFill>
        <p:spPr>
          <a:xfrm>
            <a:off x="1918781" y="309782"/>
            <a:ext cx="1682324" cy="872999"/>
          </a:xfrm>
          <a:prstGeom prst="rect">
            <a:avLst/>
          </a:prstGeom>
          <a:noFill/>
          <a:ln>
            <a:noFill/>
          </a:ln>
        </p:spPr>
      </p:pic>
      <p:pic>
        <p:nvPicPr>
          <p:cNvPr id="367" name="Google Shape;367;p43"/>
          <p:cNvPicPr preferRelativeResize="0"/>
          <p:nvPr/>
        </p:nvPicPr>
        <p:blipFill>
          <a:blip r:embed="rId4">
            <a:alphaModFix amt="85000"/>
          </a:blip>
          <a:stretch>
            <a:fillRect/>
          </a:stretch>
        </p:blipFill>
        <p:spPr>
          <a:xfrm>
            <a:off x="5438763" y="328551"/>
            <a:ext cx="1682324" cy="872999"/>
          </a:xfrm>
          <a:prstGeom prst="rect">
            <a:avLst/>
          </a:prstGeom>
          <a:noFill/>
          <a:ln>
            <a:noFill/>
          </a:ln>
        </p:spPr>
      </p:pic>
      <p:pic>
        <p:nvPicPr>
          <p:cNvPr id="368" name="Google Shape;368;p43"/>
          <p:cNvPicPr preferRelativeResize="0"/>
          <p:nvPr/>
        </p:nvPicPr>
        <p:blipFill>
          <a:blip r:embed="rId4">
            <a:alphaModFix amt="85000"/>
          </a:blip>
          <a:stretch>
            <a:fillRect/>
          </a:stretch>
        </p:blipFill>
        <p:spPr>
          <a:xfrm>
            <a:off x="4744471" y="3208230"/>
            <a:ext cx="1682324" cy="872999"/>
          </a:xfrm>
          <a:prstGeom prst="rect">
            <a:avLst/>
          </a:prstGeom>
          <a:noFill/>
          <a:ln>
            <a:noFill/>
          </a:ln>
        </p:spPr>
      </p:pic>
      <p:cxnSp>
        <p:nvCxnSpPr>
          <p:cNvPr id="377" name="Google Shape;377;p43"/>
          <p:cNvCxnSpPr/>
          <p:nvPr/>
        </p:nvCxnSpPr>
        <p:spPr>
          <a:xfrm rot="10800000">
            <a:off x="1813875" y="2735150"/>
            <a:ext cx="5189400" cy="0"/>
          </a:xfrm>
          <a:prstGeom prst="straightConnector1">
            <a:avLst/>
          </a:prstGeom>
          <a:noFill/>
          <a:ln w="19050" cap="flat" cmpd="sng">
            <a:solidFill>
              <a:schemeClr val="accent2"/>
            </a:solidFill>
            <a:prstDash val="dot"/>
            <a:round/>
            <a:headEnd type="none" w="med" len="med"/>
            <a:tailEnd type="none" w="med" len="med"/>
          </a:ln>
        </p:spPr>
      </p:cxnSp>
      <p:pic>
        <p:nvPicPr>
          <p:cNvPr id="379" name="Google Shape;379;p43"/>
          <p:cNvPicPr preferRelativeResize="0"/>
          <p:nvPr/>
        </p:nvPicPr>
        <p:blipFill>
          <a:blip r:embed="rId5">
            <a:alphaModFix/>
          </a:blip>
          <a:stretch>
            <a:fillRect/>
          </a:stretch>
        </p:blipFill>
        <p:spPr>
          <a:xfrm rot="-654206">
            <a:off x="-271249" y="3945133"/>
            <a:ext cx="869200" cy="1247491"/>
          </a:xfrm>
          <a:prstGeom prst="rect">
            <a:avLst/>
          </a:prstGeom>
          <a:noFill/>
          <a:ln>
            <a:noFill/>
          </a:ln>
        </p:spPr>
      </p:pic>
      <p:sp>
        <p:nvSpPr>
          <p:cNvPr id="380" name="Google Shape;380;p43"/>
          <p:cNvSpPr/>
          <p:nvPr/>
        </p:nvSpPr>
        <p:spPr>
          <a:xfrm>
            <a:off x="6201475" y="2350"/>
            <a:ext cx="3365250" cy="1636825"/>
          </a:xfrm>
          <a:custGeom>
            <a:avLst/>
            <a:gdLst/>
            <a:ahLst/>
            <a:cxnLst/>
            <a:rect l="l" t="t" r="r" b="b"/>
            <a:pathLst>
              <a:path w="134610" h="65473" extrusionOk="0">
                <a:moveTo>
                  <a:pt x="0" y="0"/>
                </a:moveTo>
                <a:cubicBezTo>
                  <a:pt x="10262" y="0"/>
                  <a:pt x="21367" y="4080"/>
                  <a:pt x="28623" y="11336"/>
                </a:cubicBezTo>
                <a:cubicBezTo>
                  <a:pt x="32769" y="15482"/>
                  <a:pt x="34718" y="26285"/>
                  <a:pt x="29473" y="28906"/>
                </a:cubicBezTo>
                <a:cubicBezTo>
                  <a:pt x="27360" y="29962"/>
                  <a:pt x="23864" y="30750"/>
                  <a:pt x="22388" y="28906"/>
                </a:cubicBezTo>
                <a:cubicBezTo>
                  <a:pt x="20437" y="26468"/>
                  <a:pt x="21004" y="21992"/>
                  <a:pt x="22955" y="19554"/>
                </a:cubicBezTo>
                <a:cubicBezTo>
                  <a:pt x="27324" y="14094"/>
                  <a:pt x="38107" y="15109"/>
                  <a:pt x="43926" y="18987"/>
                </a:cubicBezTo>
                <a:cubicBezTo>
                  <a:pt x="52990" y="25028"/>
                  <a:pt x="48649" y="40266"/>
                  <a:pt x="50443" y="51010"/>
                </a:cubicBezTo>
                <a:cubicBezTo>
                  <a:pt x="51301" y="56149"/>
                  <a:pt x="56617" y="60234"/>
                  <a:pt x="61496" y="62063"/>
                </a:cubicBezTo>
                <a:cubicBezTo>
                  <a:pt x="72116" y="66045"/>
                  <a:pt x="86274" y="67523"/>
                  <a:pt x="95502" y="60929"/>
                </a:cubicBezTo>
                <a:cubicBezTo>
                  <a:pt x="107130" y="52620"/>
                  <a:pt x="122721" y="35428"/>
                  <a:pt x="134610" y="43359"/>
                </a:cubicBezTo>
              </a:path>
            </a:pathLst>
          </a:custGeom>
          <a:noFill/>
          <a:ln w="19050" cap="flat" cmpd="sng">
            <a:solidFill>
              <a:schemeClr val="accent1"/>
            </a:solidFill>
            <a:prstDash val="dot"/>
            <a:round/>
            <a:headEnd type="none" w="med" len="med"/>
            <a:tailEnd type="none" w="med" len="med"/>
          </a:ln>
        </p:spPr>
      </p:sp>
      <p:sp>
        <p:nvSpPr>
          <p:cNvPr id="381" name="Google Shape;381;p43"/>
          <p:cNvSpPr/>
          <p:nvPr/>
        </p:nvSpPr>
        <p:spPr>
          <a:xfrm>
            <a:off x="-594025" y="1017725"/>
            <a:ext cx="2124753" cy="4392433"/>
          </a:xfrm>
          <a:custGeom>
            <a:avLst/>
            <a:gdLst/>
            <a:ahLst/>
            <a:cxnLst/>
            <a:rect l="l" t="t" r="r" b="b"/>
            <a:pathLst>
              <a:path w="76485" h="163151" extrusionOk="0">
                <a:moveTo>
                  <a:pt x="52233" y="163151"/>
                </a:moveTo>
                <a:cubicBezTo>
                  <a:pt x="60723" y="162091"/>
                  <a:pt x="69548" y="154324"/>
                  <a:pt x="71282" y="145945"/>
                </a:cubicBezTo>
                <a:cubicBezTo>
                  <a:pt x="72418" y="140454"/>
                  <a:pt x="72107" y="133660"/>
                  <a:pt x="68517" y="129353"/>
                </a:cubicBezTo>
                <a:cubicBezTo>
                  <a:pt x="66433" y="126853"/>
                  <a:pt x="62014" y="125992"/>
                  <a:pt x="58992" y="127202"/>
                </a:cubicBezTo>
                <a:cubicBezTo>
                  <a:pt x="55112" y="128755"/>
                  <a:pt x="53659" y="135344"/>
                  <a:pt x="55305" y="139185"/>
                </a:cubicBezTo>
                <a:cubicBezTo>
                  <a:pt x="56352" y="141627"/>
                  <a:pt x="59731" y="142579"/>
                  <a:pt x="62372" y="142872"/>
                </a:cubicBezTo>
                <a:cubicBezTo>
                  <a:pt x="66460" y="143326"/>
                  <a:pt x="71658" y="142226"/>
                  <a:pt x="74048" y="138878"/>
                </a:cubicBezTo>
                <a:cubicBezTo>
                  <a:pt x="76618" y="135279"/>
                  <a:pt x="77255" y="129622"/>
                  <a:pt x="75277" y="125666"/>
                </a:cubicBezTo>
                <a:cubicBezTo>
                  <a:pt x="70973" y="117058"/>
                  <a:pt x="56754" y="120411"/>
                  <a:pt x="47624" y="117370"/>
                </a:cubicBezTo>
                <a:cubicBezTo>
                  <a:pt x="40681" y="115057"/>
                  <a:pt x="33960" y="109258"/>
                  <a:pt x="31647" y="102315"/>
                </a:cubicBezTo>
                <a:cubicBezTo>
                  <a:pt x="28020" y="91426"/>
                  <a:pt x="30674" y="75994"/>
                  <a:pt x="39635" y="68824"/>
                </a:cubicBezTo>
                <a:cubicBezTo>
                  <a:pt x="41636" y="67223"/>
                  <a:pt x="45505" y="66704"/>
                  <a:pt x="47317" y="68517"/>
                </a:cubicBezTo>
                <a:cubicBezTo>
                  <a:pt x="49805" y="71007"/>
                  <a:pt x="51871" y="77153"/>
                  <a:pt x="48853" y="78964"/>
                </a:cubicBezTo>
                <a:cubicBezTo>
                  <a:pt x="43443" y="82212"/>
                  <a:pt x="34880" y="79124"/>
                  <a:pt x="30418" y="74662"/>
                </a:cubicBezTo>
                <a:cubicBezTo>
                  <a:pt x="27578" y="71822"/>
                  <a:pt x="26922" y="67279"/>
                  <a:pt x="26424" y="63294"/>
                </a:cubicBezTo>
                <a:cubicBezTo>
                  <a:pt x="24920" y="51255"/>
                  <a:pt x="34899" y="39734"/>
                  <a:pt x="33798" y="27652"/>
                </a:cubicBezTo>
                <a:cubicBezTo>
                  <a:pt x="32931" y="18143"/>
                  <a:pt x="25858" y="8340"/>
                  <a:pt x="17206" y="4301"/>
                </a:cubicBezTo>
                <a:cubicBezTo>
                  <a:pt x="11849" y="1800"/>
                  <a:pt x="5609" y="1868"/>
                  <a:pt x="0" y="0"/>
                </a:cubicBezTo>
              </a:path>
            </a:pathLst>
          </a:custGeom>
          <a:noFill/>
          <a:ln w="19050" cap="flat" cmpd="sng">
            <a:solidFill>
              <a:schemeClr val="accent1"/>
            </a:solidFill>
            <a:prstDash val="dot"/>
            <a:round/>
            <a:headEnd type="none" w="med" len="med"/>
            <a:tailEnd type="none" w="med" len="med"/>
          </a:ln>
        </p:spPr>
      </p:sp>
      <p:pic>
        <p:nvPicPr>
          <p:cNvPr id="383" name="Google Shape;383;p43"/>
          <p:cNvPicPr preferRelativeResize="0"/>
          <p:nvPr/>
        </p:nvPicPr>
        <p:blipFill>
          <a:blip r:embed="rId6">
            <a:alphaModFix/>
          </a:blip>
          <a:stretch>
            <a:fillRect/>
          </a:stretch>
        </p:blipFill>
        <p:spPr>
          <a:xfrm rot="-3802046">
            <a:off x="8022758" y="330277"/>
            <a:ext cx="594884" cy="582149"/>
          </a:xfrm>
          <a:prstGeom prst="rect">
            <a:avLst/>
          </a:prstGeom>
          <a:noFill/>
          <a:ln>
            <a:noFill/>
          </a:ln>
        </p:spPr>
      </p:pic>
      <p:pic>
        <p:nvPicPr>
          <p:cNvPr id="27" name="Content Placeholder 4" descr="Timeline&#10;&#10;Description automatically generated">
            <a:extLst>
              <a:ext uri="{FF2B5EF4-FFF2-40B4-BE49-F238E27FC236}">
                <a16:creationId xmlns:a16="http://schemas.microsoft.com/office/drawing/2014/main" id="{61F4AF4D-344D-4FB8-BE39-0F068A0A6B16}"/>
              </a:ext>
            </a:extLst>
          </p:cNvPr>
          <p:cNvPicPr>
            <a:picLocks noChangeAspect="1"/>
          </p:cNvPicPr>
          <p:nvPr/>
        </p:nvPicPr>
        <p:blipFill>
          <a:blip r:embed="rId7"/>
          <a:stretch>
            <a:fillRect/>
          </a:stretch>
        </p:blipFill>
        <p:spPr>
          <a:xfrm>
            <a:off x="992150" y="1237761"/>
            <a:ext cx="7237450" cy="3419695"/>
          </a:xfrm>
          <a:prstGeom prst="rect">
            <a:avLst/>
          </a:prstGeom>
        </p:spPr>
      </p:pic>
    </p:spTree>
    <p:extLst>
      <p:ext uri="{BB962C8B-B14F-4D97-AF65-F5344CB8AC3E}">
        <p14:creationId xmlns:p14="http://schemas.microsoft.com/office/powerpoint/2010/main" val="680914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35"/>
          <p:cNvSpPr txBox="1">
            <a:spLocks noGrp="1"/>
          </p:cNvSpPr>
          <p:nvPr>
            <p:ph type="body" idx="1"/>
          </p:nvPr>
        </p:nvSpPr>
        <p:spPr>
          <a:xfrm>
            <a:off x="3150687" y="212835"/>
            <a:ext cx="3082181" cy="9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dirty="0">
                <a:solidFill>
                  <a:schemeClr val="accent1"/>
                </a:solidFill>
              </a:rPr>
              <a:t>Why Scrum?</a:t>
            </a:r>
            <a:endParaRPr sz="3500" dirty="0"/>
          </a:p>
        </p:txBody>
      </p:sp>
      <p:sp>
        <p:nvSpPr>
          <p:cNvPr id="252" name="Google Shape;252;p35"/>
          <p:cNvSpPr/>
          <p:nvPr/>
        </p:nvSpPr>
        <p:spPr>
          <a:xfrm>
            <a:off x="-381000" y="-781050"/>
            <a:ext cx="9544050" cy="5314950"/>
          </a:xfrm>
          <a:custGeom>
            <a:avLst/>
            <a:gdLst/>
            <a:ahLst/>
            <a:cxnLst/>
            <a:rect l="l" t="t" r="r" b="b"/>
            <a:pathLst>
              <a:path w="381762" h="212598" extrusionOk="0">
                <a:moveTo>
                  <a:pt x="0" y="212598"/>
                </a:moveTo>
                <a:cubicBezTo>
                  <a:pt x="0" y="203726"/>
                  <a:pt x="1531" y="194298"/>
                  <a:pt x="6096" y="186690"/>
                </a:cubicBezTo>
                <a:cubicBezTo>
                  <a:pt x="9727" y="180638"/>
                  <a:pt x="17537" y="177734"/>
                  <a:pt x="24384" y="176022"/>
                </a:cubicBezTo>
                <a:cubicBezTo>
                  <a:pt x="32407" y="174016"/>
                  <a:pt x="41371" y="176896"/>
                  <a:pt x="48768" y="180594"/>
                </a:cubicBezTo>
                <a:cubicBezTo>
                  <a:pt x="56241" y="184330"/>
                  <a:pt x="62163" y="197532"/>
                  <a:pt x="57150" y="204216"/>
                </a:cubicBezTo>
                <a:cubicBezTo>
                  <a:pt x="54008" y="208405"/>
                  <a:pt x="46878" y="209682"/>
                  <a:pt x="41910" y="208026"/>
                </a:cubicBezTo>
                <a:cubicBezTo>
                  <a:pt x="38328" y="206832"/>
                  <a:pt x="38841" y="201061"/>
                  <a:pt x="38100" y="197358"/>
                </a:cubicBezTo>
                <a:cubicBezTo>
                  <a:pt x="37102" y="192370"/>
                  <a:pt x="36104" y="187052"/>
                  <a:pt x="37338" y="182118"/>
                </a:cubicBezTo>
                <a:cubicBezTo>
                  <a:pt x="41085" y="167129"/>
                  <a:pt x="55716" y="153144"/>
                  <a:pt x="70866" y="150114"/>
                </a:cubicBezTo>
                <a:cubicBezTo>
                  <a:pt x="101106" y="144066"/>
                  <a:pt x="144565" y="167165"/>
                  <a:pt x="163068" y="142494"/>
                </a:cubicBezTo>
                <a:cubicBezTo>
                  <a:pt x="167511" y="136570"/>
                  <a:pt x="167807" y="118054"/>
                  <a:pt x="160782" y="120396"/>
                </a:cubicBezTo>
                <a:cubicBezTo>
                  <a:pt x="155157" y="122271"/>
                  <a:pt x="158896" y="134633"/>
                  <a:pt x="163830" y="137922"/>
                </a:cubicBezTo>
                <a:cubicBezTo>
                  <a:pt x="169725" y="141852"/>
                  <a:pt x="177319" y="143256"/>
                  <a:pt x="184404" y="143256"/>
                </a:cubicBezTo>
                <a:cubicBezTo>
                  <a:pt x="196535" y="143256"/>
                  <a:pt x="211116" y="140537"/>
                  <a:pt x="218694" y="131064"/>
                </a:cubicBezTo>
                <a:cubicBezTo>
                  <a:pt x="231472" y="115092"/>
                  <a:pt x="235377" y="93326"/>
                  <a:pt x="247650" y="76962"/>
                </a:cubicBezTo>
                <a:cubicBezTo>
                  <a:pt x="257801" y="63427"/>
                  <a:pt x="294624" y="53513"/>
                  <a:pt x="297942" y="70104"/>
                </a:cubicBezTo>
                <a:cubicBezTo>
                  <a:pt x="298993" y="75358"/>
                  <a:pt x="294758" y="82520"/>
                  <a:pt x="289560" y="83820"/>
                </a:cubicBezTo>
                <a:cubicBezTo>
                  <a:pt x="282590" y="85562"/>
                  <a:pt x="274650" y="83985"/>
                  <a:pt x="268224" y="80772"/>
                </a:cubicBezTo>
                <a:cubicBezTo>
                  <a:pt x="263860" y="78590"/>
                  <a:pt x="259722" y="75531"/>
                  <a:pt x="256794" y="71628"/>
                </a:cubicBezTo>
                <a:cubicBezTo>
                  <a:pt x="252785" y="66283"/>
                  <a:pt x="256136" y="57376"/>
                  <a:pt x="259842" y="51816"/>
                </a:cubicBezTo>
                <a:cubicBezTo>
                  <a:pt x="269449" y="37406"/>
                  <a:pt x="295578" y="41574"/>
                  <a:pt x="311658" y="48006"/>
                </a:cubicBezTo>
                <a:cubicBezTo>
                  <a:pt x="317554" y="50364"/>
                  <a:pt x="321614" y="55914"/>
                  <a:pt x="326898" y="59436"/>
                </a:cubicBezTo>
                <a:cubicBezTo>
                  <a:pt x="335724" y="65320"/>
                  <a:pt x="346915" y="70324"/>
                  <a:pt x="357378" y="68580"/>
                </a:cubicBezTo>
                <a:cubicBezTo>
                  <a:pt x="381310" y="64591"/>
                  <a:pt x="381762" y="24262"/>
                  <a:pt x="381762" y="0"/>
                </a:cubicBezTo>
              </a:path>
            </a:pathLst>
          </a:custGeom>
          <a:noFill/>
          <a:ln w="19050" cap="flat" cmpd="sng">
            <a:solidFill>
              <a:schemeClr val="accent1"/>
            </a:solidFill>
            <a:prstDash val="dot"/>
            <a:round/>
            <a:headEnd type="none" w="med" len="med"/>
            <a:tailEnd type="none" w="med" len="med"/>
          </a:ln>
        </p:spPr>
      </p:sp>
      <p:sp>
        <p:nvSpPr>
          <p:cNvPr id="2" name="TextBox 1">
            <a:extLst>
              <a:ext uri="{FF2B5EF4-FFF2-40B4-BE49-F238E27FC236}">
                <a16:creationId xmlns:a16="http://schemas.microsoft.com/office/drawing/2014/main" id="{C8BF0771-64E6-4F66-B88A-51A0FD469767}"/>
              </a:ext>
            </a:extLst>
          </p:cNvPr>
          <p:cNvSpPr txBox="1"/>
          <p:nvPr/>
        </p:nvSpPr>
        <p:spPr>
          <a:xfrm>
            <a:off x="874985" y="1470083"/>
            <a:ext cx="5108029" cy="2923877"/>
          </a:xfrm>
          <a:prstGeom prst="rect">
            <a:avLst/>
          </a:prstGeom>
          <a:noFill/>
        </p:spPr>
        <p:txBody>
          <a:bodyPr wrap="square" rtlCol="0">
            <a:spAutoFit/>
          </a:bodyPr>
          <a:lstStyle/>
          <a:p>
            <a:pPr marL="285750" lvl="0" indent="-285750">
              <a:lnSpc>
                <a:spcPct val="150000"/>
              </a:lnSpc>
              <a:buFont typeface="Wingdings" panose="05000000000000000000" pitchFamily="2" charset="2"/>
              <a:buChar char="ü"/>
            </a:pPr>
            <a:r>
              <a:rPr lang="en-CA" sz="1600" dirty="0">
                <a:solidFill>
                  <a:schemeClr val="accent4">
                    <a:lumMod val="50000"/>
                  </a:schemeClr>
                </a:solidFill>
                <a:latin typeface="Merienda One"/>
                <a:sym typeface="DM Sans"/>
              </a:rPr>
              <a:t>Reduce Cost</a:t>
            </a:r>
          </a:p>
          <a:p>
            <a:pPr marL="285750" lvl="0" indent="-285750">
              <a:lnSpc>
                <a:spcPct val="150000"/>
              </a:lnSpc>
              <a:buFont typeface="Wingdings" panose="05000000000000000000" pitchFamily="2" charset="2"/>
              <a:buChar char="ü"/>
            </a:pPr>
            <a:r>
              <a:rPr lang="en-CA" sz="1600" dirty="0">
                <a:solidFill>
                  <a:schemeClr val="accent4">
                    <a:lumMod val="50000"/>
                  </a:schemeClr>
                </a:solidFill>
                <a:latin typeface="Merienda One"/>
                <a:sym typeface="DM Sans"/>
              </a:rPr>
              <a:t>Reduce Complexity</a:t>
            </a:r>
          </a:p>
          <a:p>
            <a:pPr marL="285750" lvl="0" indent="-285750">
              <a:lnSpc>
                <a:spcPct val="150000"/>
              </a:lnSpc>
              <a:buFont typeface="Wingdings" panose="05000000000000000000" pitchFamily="2" charset="2"/>
              <a:buChar char="ü"/>
            </a:pPr>
            <a:r>
              <a:rPr lang="en-CA" sz="1600" dirty="0">
                <a:solidFill>
                  <a:schemeClr val="accent4">
                    <a:lumMod val="50000"/>
                  </a:schemeClr>
                </a:solidFill>
                <a:latin typeface="Merienda One"/>
                <a:sym typeface="DM Sans"/>
              </a:rPr>
              <a:t>Reduce Development Time</a:t>
            </a:r>
          </a:p>
          <a:p>
            <a:pPr marL="285750" lvl="0" indent="-285750">
              <a:lnSpc>
                <a:spcPct val="150000"/>
              </a:lnSpc>
              <a:buFont typeface="Wingdings" panose="05000000000000000000" pitchFamily="2" charset="2"/>
              <a:buChar char="ü"/>
            </a:pPr>
            <a:r>
              <a:rPr lang="en-CA" sz="1600" dirty="0">
                <a:solidFill>
                  <a:schemeClr val="accent4">
                    <a:lumMod val="50000"/>
                  </a:schemeClr>
                </a:solidFill>
                <a:latin typeface="Merienda One"/>
                <a:sym typeface="DM Sans"/>
              </a:rPr>
              <a:t>Ensure High Quality </a:t>
            </a:r>
          </a:p>
          <a:p>
            <a:pPr marL="285750" lvl="0" indent="-285750">
              <a:lnSpc>
                <a:spcPct val="150000"/>
              </a:lnSpc>
              <a:buFont typeface="Wingdings" panose="05000000000000000000" pitchFamily="2" charset="2"/>
              <a:buChar char="ü"/>
            </a:pPr>
            <a:r>
              <a:rPr lang="en-CA" sz="1600" dirty="0">
                <a:solidFill>
                  <a:schemeClr val="accent4">
                    <a:lumMod val="50000"/>
                  </a:schemeClr>
                </a:solidFill>
                <a:latin typeface="Merienda One"/>
                <a:sym typeface="DM Sans"/>
              </a:rPr>
              <a:t>Efficient high end-product</a:t>
            </a:r>
          </a:p>
          <a:p>
            <a:pPr marL="285750" lvl="0" indent="-285750">
              <a:lnSpc>
                <a:spcPct val="150000"/>
              </a:lnSpc>
              <a:buFont typeface="Wingdings" panose="05000000000000000000" pitchFamily="2" charset="2"/>
              <a:buChar char="ü"/>
            </a:pPr>
            <a:r>
              <a:rPr lang="en-US" sz="1600" dirty="0">
                <a:solidFill>
                  <a:schemeClr val="accent4">
                    <a:lumMod val="50000"/>
                  </a:schemeClr>
                </a:solidFill>
                <a:latin typeface="Merienda One"/>
                <a:sym typeface="DM Sans"/>
              </a:rPr>
              <a:t>Better collaboration and issue resolution</a:t>
            </a:r>
            <a:endParaRPr lang="en-CA" sz="1600" dirty="0">
              <a:solidFill>
                <a:schemeClr val="accent4">
                  <a:lumMod val="50000"/>
                </a:schemeClr>
              </a:solidFill>
              <a:latin typeface="Merienda One"/>
              <a:sym typeface="DM Sans"/>
            </a:endParaRPr>
          </a:p>
          <a:p>
            <a:pPr marL="285750" lvl="0" indent="-285750">
              <a:lnSpc>
                <a:spcPct val="150000"/>
              </a:lnSpc>
              <a:buFont typeface="Wingdings" panose="05000000000000000000" pitchFamily="2" charset="2"/>
              <a:buChar char="ü"/>
            </a:pPr>
            <a:r>
              <a:rPr lang="en-CA" sz="1600" dirty="0">
                <a:solidFill>
                  <a:schemeClr val="accent4">
                    <a:lumMod val="50000"/>
                  </a:schemeClr>
                </a:solidFill>
                <a:latin typeface="Merienda One"/>
                <a:sym typeface="DM Sans"/>
              </a:rPr>
              <a:t>Short time span</a:t>
            </a:r>
          </a:p>
          <a:p>
            <a:pPr marL="285750" indent="-285750">
              <a:buFont typeface="Wingdings" panose="05000000000000000000" pitchFamily="2" charset="2"/>
              <a:buChar char="ü"/>
            </a:pPr>
            <a:endParaRPr lang="en-CA"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6"/>
          <p:cNvSpPr txBox="1">
            <a:spLocks noGrp="1"/>
          </p:cNvSpPr>
          <p:nvPr>
            <p:ph type="title"/>
          </p:nvPr>
        </p:nvSpPr>
        <p:spPr>
          <a:xfrm>
            <a:off x="1109263" y="579504"/>
            <a:ext cx="5788200" cy="7842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sz="2800" dirty="0"/>
              <a:t>Tools</a:t>
            </a:r>
            <a:endParaRPr sz="2800" dirty="0"/>
          </a:p>
        </p:txBody>
      </p:sp>
      <p:sp>
        <p:nvSpPr>
          <p:cNvPr id="2" name="TextBox 1">
            <a:extLst>
              <a:ext uri="{FF2B5EF4-FFF2-40B4-BE49-F238E27FC236}">
                <a16:creationId xmlns:a16="http://schemas.microsoft.com/office/drawing/2014/main" id="{BD09EF11-C66C-4409-A5CC-B63BCD36409C}"/>
              </a:ext>
            </a:extLst>
          </p:cNvPr>
          <p:cNvSpPr txBox="1"/>
          <p:nvPr/>
        </p:nvSpPr>
        <p:spPr>
          <a:xfrm>
            <a:off x="945932" y="1639614"/>
            <a:ext cx="6030310" cy="2800767"/>
          </a:xfrm>
          <a:prstGeom prst="rect">
            <a:avLst/>
          </a:prstGeom>
          <a:noFill/>
        </p:spPr>
        <p:txBody>
          <a:bodyPr wrap="square" rtlCol="0">
            <a:spAutoFit/>
          </a:bodyPr>
          <a:lstStyle/>
          <a:p>
            <a:pPr marL="285750" lvl="0" indent="-285750">
              <a:lnSpc>
                <a:spcPct val="150000"/>
              </a:lnSpc>
              <a:buFont typeface="Wingdings" panose="05000000000000000000" pitchFamily="2" charset="2"/>
              <a:buChar char="ü"/>
            </a:pPr>
            <a:r>
              <a:rPr lang="en-US" sz="1600" dirty="0">
                <a:solidFill>
                  <a:schemeClr val="accent4">
                    <a:lumMod val="50000"/>
                  </a:schemeClr>
                </a:solidFill>
                <a:latin typeface="Merienda One"/>
              </a:rPr>
              <a:t>Game Engine: Unity </a:t>
            </a:r>
          </a:p>
          <a:p>
            <a:pPr marL="285750" lvl="0" indent="-285750">
              <a:lnSpc>
                <a:spcPct val="150000"/>
              </a:lnSpc>
              <a:buFont typeface="Wingdings" panose="05000000000000000000" pitchFamily="2" charset="2"/>
              <a:buChar char="ü"/>
            </a:pPr>
            <a:r>
              <a:rPr lang="en-US" sz="1600" dirty="0">
                <a:solidFill>
                  <a:schemeClr val="accent4">
                    <a:lumMod val="50000"/>
                  </a:schemeClr>
                </a:solidFill>
                <a:latin typeface="Merienda One"/>
              </a:rPr>
              <a:t>Target devices: Android</a:t>
            </a:r>
          </a:p>
          <a:p>
            <a:pPr marL="285750" lvl="0" indent="-285750">
              <a:lnSpc>
                <a:spcPct val="150000"/>
              </a:lnSpc>
              <a:buFont typeface="Wingdings" panose="05000000000000000000" pitchFamily="2" charset="2"/>
              <a:buChar char="ü"/>
            </a:pPr>
            <a:r>
              <a:rPr lang="en-US" sz="1600" dirty="0">
                <a:solidFill>
                  <a:schemeClr val="accent4">
                    <a:lumMod val="50000"/>
                  </a:schemeClr>
                </a:solidFill>
                <a:latin typeface="Merienda One"/>
              </a:rPr>
              <a:t>IDE to write scripts: Visual Studio Code</a:t>
            </a:r>
          </a:p>
          <a:p>
            <a:pPr marL="285750" lvl="0" indent="-285750">
              <a:lnSpc>
                <a:spcPct val="150000"/>
              </a:lnSpc>
              <a:buFont typeface="Wingdings" panose="05000000000000000000" pitchFamily="2" charset="2"/>
              <a:buChar char="ü"/>
            </a:pPr>
            <a:r>
              <a:rPr lang="en-US" sz="1600" dirty="0">
                <a:solidFill>
                  <a:schemeClr val="accent4">
                    <a:lumMod val="50000"/>
                  </a:schemeClr>
                </a:solidFill>
                <a:latin typeface="Merienda One"/>
              </a:rPr>
              <a:t>Communication Tools: Teams. </a:t>
            </a:r>
          </a:p>
          <a:p>
            <a:pPr marL="285750" lvl="0" indent="-285750">
              <a:lnSpc>
                <a:spcPct val="150000"/>
              </a:lnSpc>
              <a:buFont typeface="Wingdings" panose="05000000000000000000" pitchFamily="2" charset="2"/>
              <a:buChar char="ü"/>
            </a:pPr>
            <a:r>
              <a:rPr lang="en-US" sz="1600" dirty="0">
                <a:solidFill>
                  <a:schemeClr val="accent4">
                    <a:lumMod val="50000"/>
                  </a:schemeClr>
                </a:solidFill>
                <a:latin typeface="Merienda One"/>
              </a:rPr>
              <a:t>Project Management: JIRA. </a:t>
            </a:r>
          </a:p>
          <a:p>
            <a:pPr marL="285750" lvl="0" indent="-285750">
              <a:lnSpc>
                <a:spcPct val="150000"/>
              </a:lnSpc>
              <a:buFont typeface="Wingdings" panose="05000000000000000000" pitchFamily="2" charset="2"/>
              <a:buChar char="ü"/>
            </a:pPr>
            <a:r>
              <a:rPr lang="en-US" sz="1600" dirty="0">
                <a:solidFill>
                  <a:schemeClr val="accent4">
                    <a:lumMod val="50000"/>
                  </a:schemeClr>
                </a:solidFill>
                <a:latin typeface="Merienda One"/>
              </a:rPr>
              <a:t>Version Control: GitHub</a:t>
            </a:r>
          </a:p>
          <a:p>
            <a:pPr lvl="0"/>
            <a:endParaRPr lang="en-US" sz="1600" dirty="0">
              <a:solidFill>
                <a:schemeClr val="accent4">
                  <a:lumMod val="50000"/>
                </a:schemeClr>
              </a:solidFill>
              <a:latin typeface="Merienda One"/>
              <a:sym typeface="DM Sans"/>
            </a:endParaRPr>
          </a:p>
          <a:p>
            <a:endParaRPr lang="en-CA" sz="1600" dirty="0"/>
          </a:p>
        </p:txBody>
      </p:sp>
    </p:spTree>
    <p:extLst>
      <p:ext uri="{BB962C8B-B14F-4D97-AF65-F5344CB8AC3E}">
        <p14:creationId xmlns:p14="http://schemas.microsoft.com/office/powerpoint/2010/main" val="3855286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6"/>
          <p:cNvSpPr txBox="1">
            <a:spLocks noGrp="1"/>
          </p:cNvSpPr>
          <p:nvPr>
            <p:ph type="title"/>
          </p:nvPr>
        </p:nvSpPr>
        <p:spPr>
          <a:xfrm>
            <a:off x="1290566" y="503520"/>
            <a:ext cx="5788200" cy="7842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sz="2800" dirty="0"/>
              <a:t>Pipeline</a:t>
            </a:r>
            <a:endParaRPr sz="2800" dirty="0"/>
          </a:p>
        </p:txBody>
      </p:sp>
      <p:pic>
        <p:nvPicPr>
          <p:cNvPr id="8" name="Google Shape;379;p43">
            <a:extLst>
              <a:ext uri="{FF2B5EF4-FFF2-40B4-BE49-F238E27FC236}">
                <a16:creationId xmlns:a16="http://schemas.microsoft.com/office/drawing/2014/main" id="{CFD6ACD9-A0C4-4603-9D43-E959A6DDCEEC}"/>
              </a:ext>
            </a:extLst>
          </p:cNvPr>
          <p:cNvPicPr preferRelativeResize="0"/>
          <p:nvPr/>
        </p:nvPicPr>
        <p:blipFill>
          <a:blip r:embed="rId3">
            <a:alphaModFix/>
          </a:blip>
          <a:stretch>
            <a:fillRect/>
          </a:stretch>
        </p:blipFill>
        <p:spPr>
          <a:xfrm rot="-654206">
            <a:off x="-271249" y="3945133"/>
            <a:ext cx="869200" cy="1247491"/>
          </a:xfrm>
          <a:prstGeom prst="rect">
            <a:avLst/>
          </a:prstGeom>
          <a:noFill/>
          <a:ln>
            <a:noFill/>
          </a:ln>
        </p:spPr>
      </p:pic>
      <p:pic>
        <p:nvPicPr>
          <p:cNvPr id="9" name="Google Shape;383;p43">
            <a:extLst>
              <a:ext uri="{FF2B5EF4-FFF2-40B4-BE49-F238E27FC236}">
                <a16:creationId xmlns:a16="http://schemas.microsoft.com/office/drawing/2014/main" id="{92AC9EB8-DFF3-4C18-B2DD-B7C2298FD87F}"/>
              </a:ext>
            </a:extLst>
          </p:cNvPr>
          <p:cNvPicPr preferRelativeResize="0"/>
          <p:nvPr/>
        </p:nvPicPr>
        <p:blipFill>
          <a:blip r:embed="rId4">
            <a:alphaModFix/>
          </a:blip>
          <a:stretch>
            <a:fillRect/>
          </a:stretch>
        </p:blipFill>
        <p:spPr>
          <a:xfrm rot="16764938">
            <a:off x="38371" y="105289"/>
            <a:ext cx="594884" cy="582149"/>
          </a:xfrm>
          <a:prstGeom prst="rect">
            <a:avLst/>
          </a:prstGeom>
          <a:noFill/>
          <a:ln>
            <a:noFill/>
          </a:ln>
        </p:spPr>
      </p:pic>
      <p:pic>
        <p:nvPicPr>
          <p:cNvPr id="7" name="Picture 6" descr="A screenshot of a computer&#10;&#10;Description automatically generated with low confidence">
            <a:extLst>
              <a:ext uri="{FF2B5EF4-FFF2-40B4-BE49-F238E27FC236}">
                <a16:creationId xmlns:a16="http://schemas.microsoft.com/office/drawing/2014/main" id="{1E33C573-3869-C04F-B78D-675969C51F81}"/>
              </a:ext>
            </a:extLst>
          </p:cNvPr>
          <p:cNvPicPr>
            <a:picLocks noChangeAspect="1"/>
          </p:cNvPicPr>
          <p:nvPr/>
        </p:nvPicPr>
        <p:blipFill>
          <a:blip r:embed="rId5"/>
          <a:stretch>
            <a:fillRect/>
          </a:stretch>
        </p:blipFill>
        <p:spPr>
          <a:xfrm>
            <a:off x="335813" y="1449531"/>
            <a:ext cx="6979826" cy="2244437"/>
          </a:xfrm>
          <a:prstGeom prst="rect">
            <a:avLst/>
          </a:prstGeom>
        </p:spPr>
      </p:pic>
    </p:spTree>
    <p:extLst>
      <p:ext uri="{BB962C8B-B14F-4D97-AF65-F5344CB8AC3E}">
        <p14:creationId xmlns:p14="http://schemas.microsoft.com/office/powerpoint/2010/main" val="2426940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8"/>
          <p:cNvSpPr txBox="1">
            <a:spLocks noGrp="1"/>
          </p:cNvSpPr>
          <p:nvPr>
            <p:ph type="title"/>
          </p:nvPr>
        </p:nvSpPr>
        <p:spPr>
          <a:xfrm>
            <a:off x="2742705" y="731640"/>
            <a:ext cx="4008000" cy="75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Quality Management</a:t>
            </a:r>
            <a:endParaRPr dirty="0"/>
          </a:p>
        </p:txBody>
      </p:sp>
      <p:sp>
        <p:nvSpPr>
          <p:cNvPr id="278" name="Google Shape;278;p38"/>
          <p:cNvSpPr txBox="1">
            <a:spLocks noGrp="1"/>
          </p:cNvSpPr>
          <p:nvPr>
            <p:ph type="subTitle" idx="1"/>
          </p:nvPr>
        </p:nvSpPr>
        <p:spPr>
          <a:xfrm>
            <a:off x="797532" y="882970"/>
            <a:ext cx="7100992" cy="28140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
        <p:nvSpPr>
          <p:cNvPr id="280" name="Google Shape;280;p38"/>
          <p:cNvSpPr/>
          <p:nvPr/>
        </p:nvSpPr>
        <p:spPr>
          <a:xfrm>
            <a:off x="5204900" y="-193650"/>
            <a:ext cx="3578775" cy="5766950"/>
          </a:xfrm>
          <a:custGeom>
            <a:avLst/>
            <a:gdLst/>
            <a:ahLst/>
            <a:cxnLst/>
            <a:rect l="l" t="t" r="r" b="b"/>
            <a:pathLst>
              <a:path w="143151" h="230678" extrusionOk="0">
                <a:moveTo>
                  <a:pt x="0" y="0"/>
                </a:moveTo>
                <a:cubicBezTo>
                  <a:pt x="10561" y="2113"/>
                  <a:pt x="21504" y="9837"/>
                  <a:pt x="25505" y="19837"/>
                </a:cubicBezTo>
                <a:cubicBezTo>
                  <a:pt x="27049" y="23696"/>
                  <a:pt x="27364" y="28589"/>
                  <a:pt x="25505" y="32306"/>
                </a:cubicBezTo>
                <a:cubicBezTo>
                  <a:pt x="23844" y="35626"/>
                  <a:pt x="17706" y="37366"/>
                  <a:pt x="14736" y="35140"/>
                </a:cubicBezTo>
                <a:cubicBezTo>
                  <a:pt x="10794" y="32185"/>
                  <a:pt x="11772" y="23138"/>
                  <a:pt x="15870" y="20404"/>
                </a:cubicBezTo>
                <a:cubicBezTo>
                  <a:pt x="21296" y="16784"/>
                  <a:pt x="28952" y="14939"/>
                  <a:pt x="35140" y="17003"/>
                </a:cubicBezTo>
                <a:cubicBezTo>
                  <a:pt x="41903" y="19259"/>
                  <a:pt x="46219" y="27330"/>
                  <a:pt x="53277" y="28339"/>
                </a:cubicBezTo>
                <a:cubicBezTo>
                  <a:pt x="62814" y="29702"/>
                  <a:pt x="72079" y="24034"/>
                  <a:pt x="81616" y="22671"/>
                </a:cubicBezTo>
                <a:cubicBezTo>
                  <a:pt x="88073" y="21748"/>
                  <a:pt x="94829" y="23651"/>
                  <a:pt x="100886" y="26072"/>
                </a:cubicBezTo>
                <a:cubicBezTo>
                  <a:pt x="109525" y="29526"/>
                  <a:pt x="115643" y="41211"/>
                  <a:pt x="114489" y="50443"/>
                </a:cubicBezTo>
                <a:cubicBezTo>
                  <a:pt x="113657" y="57092"/>
                  <a:pt x="109239" y="62790"/>
                  <a:pt x="107121" y="69147"/>
                </a:cubicBezTo>
                <a:cubicBezTo>
                  <a:pt x="105210" y="74883"/>
                  <a:pt x="106127" y="81321"/>
                  <a:pt x="107121" y="87284"/>
                </a:cubicBezTo>
                <a:cubicBezTo>
                  <a:pt x="108904" y="97978"/>
                  <a:pt x="122154" y="102982"/>
                  <a:pt x="128658" y="111655"/>
                </a:cubicBezTo>
                <a:cubicBezTo>
                  <a:pt x="134556" y="119520"/>
                  <a:pt x="136746" y="134177"/>
                  <a:pt x="129792" y="141127"/>
                </a:cubicBezTo>
                <a:cubicBezTo>
                  <a:pt x="126852" y="144065"/>
                  <a:pt x="120648" y="143621"/>
                  <a:pt x="117323" y="141127"/>
                </a:cubicBezTo>
                <a:cubicBezTo>
                  <a:pt x="113913" y="138570"/>
                  <a:pt x="113140" y="132701"/>
                  <a:pt x="114489" y="128658"/>
                </a:cubicBezTo>
                <a:cubicBezTo>
                  <a:pt x="117122" y="120764"/>
                  <a:pt x="134435" y="120868"/>
                  <a:pt x="139427" y="127525"/>
                </a:cubicBezTo>
                <a:cubicBezTo>
                  <a:pt x="144981" y="134931"/>
                  <a:pt x="143568" y="147018"/>
                  <a:pt x="139427" y="155297"/>
                </a:cubicBezTo>
                <a:cubicBezTo>
                  <a:pt x="133383" y="167379"/>
                  <a:pt x="114133" y="169854"/>
                  <a:pt x="109388" y="182502"/>
                </a:cubicBezTo>
                <a:cubicBezTo>
                  <a:pt x="105865" y="191892"/>
                  <a:pt x="105259" y="202811"/>
                  <a:pt x="107688" y="212541"/>
                </a:cubicBezTo>
                <a:cubicBezTo>
                  <a:pt x="110366" y="223268"/>
                  <a:pt x="124403" y="230678"/>
                  <a:pt x="135460" y="230678"/>
                </a:cubicBezTo>
              </a:path>
            </a:pathLst>
          </a:custGeom>
          <a:noFill/>
          <a:ln w="19050" cap="flat" cmpd="sng">
            <a:solidFill>
              <a:schemeClr val="accent1"/>
            </a:solidFill>
            <a:prstDash val="dot"/>
            <a:round/>
            <a:headEnd type="none" w="med" len="med"/>
            <a:tailEnd type="none" w="med" len="med"/>
          </a:ln>
        </p:spPr>
      </p:sp>
      <p:pic>
        <p:nvPicPr>
          <p:cNvPr id="7" name="Google Shape;383;p43">
            <a:extLst>
              <a:ext uri="{FF2B5EF4-FFF2-40B4-BE49-F238E27FC236}">
                <a16:creationId xmlns:a16="http://schemas.microsoft.com/office/drawing/2014/main" id="{BC89B15F-E42F-4BE8-AF2B-0DDEBA27126A}"/>
              </a:ext>
            </a:extLst>
          </p:cNvPr>
          <p:cNvPicPr preferRelativeResize="0"/>
          <p:nvPr/>
        </p:nvPicPr>
        <p:blipFill>
          <a:blip r:embed="rId3">
            <a:alphaModFix/>
          </a:blip>
          <a:stretch>
            <a:fillRect/>
          </a:stretch>
        </p:blipFill>
        <p:spPr>
          <a:xfrm rot="-3802046">
            <a:off x="8550903" y="105288"/>
            <a:ext cx="594884" cy="582149"/>
          </a:xfrm>
          <a:prstGeom prst="rect">
            <a:avLst/>
          </a:prstGeom>
          <a:noFill/>
          <a:ln>
            <a:noFill/>
          </a:ln>
        </p:spPr>
      </p:pic>
      <p:pic>
        <p:nvPicPr>
          <p:cNvPr id="8" name="Google Shape;379;p43">
            <a:extLst>
              <a:ext uri="{FF2B5EF4-FFF2-40B4-BE49-F238E27FC236}">
                <a16:creationId xmlns:a16="http://schemas.microsoft.com/office/drawing/2014/main" id="{D14891C4-9D3E-4D34-A451-1AEDF257C450}"/>
              </a:ext>
            </a:extLst>
          </p:cNvPr>
          <p:cNvPicPr preferRelativeResize="0"/>
          <p:nvPr/>
        </p:nvPicPr>
        <p:blipFill>
          <a:blip r:embed="rId4">
            <a:alphaModFix/>
          </a:blip>
          <a:stretch>
            <a:fillRect/>
          </a:stretch>
        </p:blipFill>
        <p:spPr>
          <a:xfrm rot="-654206">
            <a:off x="-271249" y="3945133"/>
            <a:ext cx="869200" cy="1247491"/>
          </a:xfrm>
          <a:prstGeom prst="rect">
            <a:avLst/>
          </a:prstGeom>
          <a:noFill/>
          <a:ln>
            <a:noFill/>
          </a:ln>
        </p:spPr>
      </p:pic>
      <p:pic>
        <p:nvPicPr>
          <p:cNvPr id="9" name="Google Shape;619;p57">
            <a:extLst>
              <a:ext uri="{FF2B5EF4-FFF2-40B4-BE49-F238E27FC236}">
                <a16:creationId xmlns:a16="http://schemas.microsoft.com/office/drawing/2014/main" id="{73CB4D4B-6299-4514-BC59-F57C0FA129CA}"/>
              </a:ext>
            </a:extLst>
          </p:cNvPr>
          <p:cNvPicPr preferRelativeResize="0"/>
          <p:nvPr/>
        </p:nvPicPr>
        <p:blipFill>
          <a:blip r:embed="rId5">
            <a:alphaModFix/>
          </a:blip>
          <a:stretch>
            <a:fillRect/>
          </a:stretch>
        </p:blipFill>
        <p:spPr>
          <a:xfrm>
            <a:off x="8026409" y="3998276"/>
            <a:ext cx="1027597" cy="1141203"/>
          </a:xfrm>
          <a:prstGeom prst="rect">
            <a:avLst/>
          </a:prstGeom>
          <a:noFill/>
          <a:ln>
            <a:noFill/>
          </a:ln>
        </p:spPr>
      </p:pic>
      <p:pic>
        <p:nvPicPr>
          <p:cNvPr id="10" name="Google Shape;620;p57">
            <a:extLst>
              <a:ext uri="{FF2B5EF4-FFF2-40B4-BE49-F238E27FC236}">
                <a16:creationId xmlns:a16="http://schemas.microsoft.com/office/drawing/2014/main" id="{453E7A08-DB83-436A-BC24-9132E0FED1A7}"/>
              </a:ext>
            </a:extLst>
          </p:cNvPr>
          <p:cNvPicPr preferRelativeResize="0"/>
          <p:nvPr/>
        </p:nvPicPr>
        <p:blipFill>
          <a:blip r:embed="rId6">
            <a:alphaModFix/>
          </a:blip>
          <a:stretch>
            <a:fillRect/>
          </a:stretch>
        </p:blipFill>
        <p:spPr>
          <a:xfrm flipH="1">
            <a:off x="-76881" y="0"/>
            <a:ext cx="874412" cy="1010240"/>
          </a:xfrm>
          <a:prstGeom prst="rect">
            <a:avLst/>
          </a:prstGeom>
          <a:noFill/>
          <a:ln>
            <a:noFill/>
          </a:ln>
        </p:spPr>
      </p:pic>
      <p:sp>
        <p:nvSpPr>
          <p:cNvPr id="2" name="TextBox 1">
            <a:extLst>
              <a:ext uri="{FF2B5EF4-FFF2-40B4-BE49-F238E27FC236}">
                <a16:creationId xmlns:a16="http://schemas.microsoft.com/office/drawing/2014/main" id="{5B33503D-9867-49D7-AA6B-27AF6EF27F15}"/>
              </a:ext>
            </a:extLst>
          </p:cNvPr>
          <p:cNvSpPr txBox="1"/>
          <p:nvPr/>
        </p:nvSpPr>
        <p:spPr>
          <a:xfrm>
            <a:off x="1205505" y="1647800"/>
            <a:ext cx="6550573" cy="332398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solidFill>
                  <a:schemeClr val="accent4">
                    <a:lumMod val="50000"/>
                  </a:schemeClr>
                </a:solidFill>
                <a:latin typeface="Merienda One"/>
              </a:rPr>
              <a:t>The act of overseeing various operations and duties during the project development to guarantee that the game and services are consistent is known as quality management. </a:t>
            </a:r>
          </a:p>
          <a:p>
            <a:pPr>
              <a:lnSpc>
                <a:spcPct val="150000"/>
              </a:lnSpc>
            </a:pPr>
            <a:endParaRPr lang="en-US" sz="1600" dirty="0">
              <a:solidFill>
                <a:schemeClr val="accent4">
                  <a:lumMod val="50000"/>
                </a:schemeClr>
              </a:solidFill>
              <a:latin typeface="Merienda One"/>
            </a:endParaRPr>
          </a:p>
          <a:p>
            <a:pPr marL="285750" indent="-285750">
              <a:lnSpc>
                <a:spcPct val="150000"/>
              </a:lnSpc>
              <a:buFont typeface="Wingdings" panose="05000000000000000000" pitchFamily="2" charset="2"/>
              <a:buChar char="Ø"/>
            </a:pPr>
            <a:r>
              <a:rPr lang="en-US" sz="1600" dirty="0">
                <a:solidFill>
                  <a:schemeClr val="accent4">
                    <a:lumMod val="50000"/>
                  </a:schemeClr>
                </a:solidFill>
                <a:latin typeface="Merienda One"/>
              </a:rPr>
              <a:t>We considered Quality management in all the aspects of the project from procedure to deployment, to maintain the quality.</a:t>
            </a:r>
            <a:endParaRPr lang="en-US" dirty="0"/>
          </a:p>
          <a:p>
            <a:endParaRPr lang="en-US" dirty="0"/>
          </a:p>
          <a:p>
            <a:endParaRPr lang="en-US" dirty="0"/>
          </a:p>
          <a:p>
            <a:endParaRPr lang="en-CA"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8"/>
          <p:cNvSpPr txBox="1">
            <a:spLocks noGrp="1"/>
          </p:cNvSpPr>
          <p:nvPr>
            <p:ph type="title"/>
          </p:nvPr>
        </p:nvSpPr>
        <p:spPr>
          <a:xfrm>
            <a:off x="2742705" y="731640"/>
            <a:ext cx="4008000" cy="75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Quality Management</a:t>
            </a:r>
            <a:endParaRPr dirty="0"/>
          </a:p>
        </p:txBody>
      </p:sp>
      <p:sp>
        <p:nvSpPr>
          <p:cNvPr id="278" name="Google Shape;278;p38"/>
          <p:cNvSpPr txBox="1">
            <a:spLocks noGrp="1"/>
          </p:cNvSpPr>
          <p:nvPr>
            <p:ph type="subTitle" idx="1"/>
          </p:nvPr>
        </p:nvSpPr>
        <p:spPr>
          <a:xfrm>
            <a:off x="797532" y="882970"/>
            <a:ext cx="7100992" cy="28140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
        <p:nvSpPr>
          <p:cNvPr id="280" name="Google Shape;280;p38"/>
          <p:cNvSpPr/>
          <p:nvPr/>
        </p:nvSpPr>
        <p:spPr>
          <a:xfrm>
            <a:off x="5204900" y="-193650"/>
            <a:ext cx="3578775" cy="5766950"/>
          </a:xfrm>
          <a:custGeom>
            <a:avLst/>
            <a:gdLst/>
            <a:ahLst/>
            <a:cxnLst/>
            <a:rect l="l" t="t" r="r" b="b"/>
            <a:pathLst>
              <a:path w="143151" h="230678" extrusionOk="0">
                <a:moveTo>
                  <a:pt x="0" y="0"/>
                </a:moveTo>
                <a:cubicBezTo>
                  <a:pt x="10561" y="2113"/>
                  <a:pt x="21504" y="9837"/>
                  <a:pt x="25505" y="19837"/>
                </a:cubicBezTo>
                <a:cubicBezTo>
                  <a:pt x="27049" y="23696"/>
                  <a:pt x="27364" y="28589"/>
                  <a:pt x="25505" y="32306"/>
                </a:cubicBezTo>
                <a:cubicBezTo>
                  <a:pt x="23844" y="35626"/>
                  <a:pt x="17706" y="37366"/>
                  <a:pt x="14736" y="35140"/>
                </a:cubicBezTo>
                <a:cubicBezTo>
                  <a:pt x="10794" y="32185"/>
                  <a:pt x="11772" y="23138"/>
                  <a:pt x="15870" y="20404"/>
                </a:cubicBezTo>
                <a:cubicBezTo>
                  <a:pt x="21296" y="16784"/>
                  <a:pt x="28952" y="14939"/>
                  <a:pt x="35140" y="17003"/>
                </a:cubicBezTo>
                <a:cubicBezTo>
                  <a:pt x="41903" y="19259"/>
                  <a:pt x="46219" y="27330"/>
                  <a:pt x="53277" y="28339"/>
                </a:cubicBezTo>
                <a:cubicBezTo>
                  <a:pt x="62814" y="29702"/>
                  <a:pt x="72079" y="24034"/>
                  <a:pt x="81616" y="22671"/>
                </a:cubicBezTo>
                <a:cubicBezTo>
                  <a:pt x="88073" y="21748"/>
                  <a:pt x="94829" y="23651"/>
                  <a:pt x="100886" y="26072"/>
                </a:cubicBezTo>
                <a:cubicBezTo>
                  <a:pt x="109525" y="29526"/>
                  <a:pt x="115643" y="41211"/>
                  <a:pt x="114489" y="50443"/>
                </a:cubicBezTo>
                <a:cubicBezTo>
                  <a:pt x="113657" y="57092"/>
                  <a:pt x="109239" y="62790"/>
                  <a:pt x="107121" y="69147"/>
                </a:cubicBezTo>
                <a:cubicBezTo>
                  <a:pt x="105210" y="74883"/>
                  <a:pt x="106127" y="81321"/>
                  <a:pt x="107121" y="87284"/>
                </a:cubicBezTo>
                <a:cubicBezTo>
                  <a:pt x="108904" y="97978"/>
                  <a:pt x="122154" y="102982"/>
                  <a:pt x="128658" y="111655"/>
                </a:cubicBezTo>
                <a:cubicBezTo>
                  <a:pt x="134556" y="119520"/>
                  <a:pt x="136746" y="134177"/>
                  <a:pt x="129792" y="141127"/>
                </a:cubicBezTo>
                <a:cubicBezTo>
                  <a:pt x="126852" y="144065"/>
                  <a:pt x="120648" y="143621"/>
                  <a:pt x="117323" y="141127"/>
                </a:cubicBezTo>
                <a:cubicBezTo>
                  <a:pt x="113913" y="138570"/>
                  <a:pt x="113140" y="132701"/>
                  <a:pt x="114489" y="128658"/>
                </a:cubicBezTo>
                <a:cubicBezTo>
                  <a:pt x="117122" y="120764"/>
                  <a:pt x="134435" y="120868"/>
                  <a:pt x="139427" y="127525"/>
                </a:cubicBezTo>
                <a:cubicBezTo>
                  <a:pt x="144981" y="134931"/>
                  <a:pt x="143568" y="147018"/>
                  <a:pt x="139427" y="155297"/>
                </a:cubicBezTo>
                <a:cubicBezTo>
                  <a:pt x="133383" y="167379"/>
                  <a:pt x="114133" y="169854"/>
                  <a:pt x="109388" y="182502"/>
                </a:cubicBezTo>
                <a:cubicBezTo>
                  <a:pt x="105865" y="191892"/>
                  <a:pt x="105259" y="202811"/>
                  <a:pt x="107688" y="212541"/>
                </a:cubicBezTo>
                <a:cubicBezTo>
                  <a:pt x="110366" y="223268"/>
                  <a:pt x="124403" y="230678"/>
                  <a:pt x="135460" y="230678"/>
                </a:cubicBezTo>
              </a:path>
            </a:pathLst>
          </a:custGeom>
          <a:noFill/>
          <a:ln w="19050" cap="flat" cmpd="sng">
            <a:solidFill>
              <a:schemeClr val="accent1"/>
            </a:solidFill>
            <a:prstDash val="dot"/>
            <a:round/>
            <a:headEnd type="none" w="med" len="med"/>
            <a:tailEnd type="none" w="med" len="med"/>
          </a:ln>
        </p:spPr>
      </p:sp>
      <p:pic>
        <p:nvPicPr>
          <p:cNvPr id="7" name="Google Shape;383;p43">
            <a:extLst>
              <a:ext uri="{FF2B5EF4-FFF2-40B4-BE49-F238E27FC236}">
                <a16:creationId xmlns:a16="http://schemas.microsoft.com/office/drawing/2014/main" id="{BC89B15F-E42F-4BE8-AF2B-0DDEBA27126A}"/>
              </a:ext>
            </a:extLst>
          </p:cNvPr>
          <p:cNvPicPr preferRelativeResize="0"/>
          <p:nvPr/>
        </p:nvPicPr>
        <p:blipFill>
          <a:blip r:embed="rId3">
            <a:alphaModFix/>
          </a:blip>
          <a:stretch>
            <a:fillRect/>
          </a:stretch>
        </p:blipFill>
        <p:spPr>
          <a:xfrm rot="-3802046">
            <a:off x="8550903" y="105288"/>
            <a:ext cx="594884" cy="582149"/>
          </a:xfrm>
          <a:prstGeom prst="rect">
            <a:avLst/>
          </a:prstGeom>
          <a:noFill/>
          <a:ln>
            <a:noFill/>
          </a:ln>
        </p:spPr>
      </p:pic>
      <p:pic>
        <p:nvPicPr>
          <p:cNvPr id="8" name="Google Shape;379;p43">
            <a:extLst>
              <a:ext uri="{FF2B5EF4-FFF2-40B4-BE49-F238E27FC236}">
                <a16:creationId xmlns:a16="http://schemas.microsoft.com/office/drawing/2014/main" id="{D14891C4-9D3E-4D34-A451-1AEDF257C450}"/>
              </a:ext>
            </a:extLst>
          </p:cNvPr>
          <p:cNvPicPr preferRelativeResize="0"/>
          <p:nvPr/>
        </p:nvPicPr>
        <p:blipFill>
          <a:blip r:embed="rId4">
            <a:alphaModFix/>
          </a:blip>
          <a:stretch>
            <a:fillRect/>
          </a:stretch>
        </p:blipFill>
        <p:spPr>
          <a:xfrm rot="-654206">
            <a:off x="-271249" y="3945133"/>
            <a:ext cx="869200" cy="1247491"/>
          </a:xfrm>
          <a:prstGeom prst="rect">
            <a:avLst/>
          </a:prstGeom>
          <a:noFill/>
          <a:ln>
            <a:noFill/>
          </a:ln>
        </p:spPr>
      </p:pic>
      <p:pic>
        <p:nvPicPr>
          <p:cNvPr id="9" name="Google Shape;619;p57">
            <a:extLst>
              <a:ext uri="{FF2B5EF4-FFF2-40B4-BE49-F238E27FC236}">
                <a16:creationId xmlns:a16="http://schemas.microsoft.com/office/drawing/2014/main" id="{73CB4D4B-6299-4514-BC59-F57C0FA129CA}"/>
              </a:ext>
            </a:extLst>
          </p:cNvPr>
          <p:cNvPicPr preferRelativeResize="0"/>
          <p:nvPr/>
        </p:nvPicPr>
        <p:blipFill>
          <a:blip r:embed="rId5">
            <a:alphaModFix/>
          </a:blip>
          <a:stretch>
            <a:fillRect/>
          </a:stretch>
        </p:blipFill>
        <p:spPr>
          <a:xfrm>
            <a:off x="8026409" y="3998276"/>
            <a:ext cx="1027597" cy="1141203"/>
          </a:xfrm>
          <a:prstGeom prst="rect">
            <a:avLst/>
          </a:prstGeom>
          <a:noFill/>
          <a:ln>
            <a:noFill/>
          </a:ln>
        </p:spPr>
      </p:pic>
      <p:pic>
        <p:nvPicPr>
          <p:cNvPr id="10" name="Google Shape;620;p57">
            <a:extLst>
              <a:ext uri="{FF2B5EF4-FFF2-40B4-BE49-F238E27FC236}">
                <a16:creationId xmlns:a16="http://schemas.microsoft.com/office/drawing/2014/main" id="{453E7A08-DB83-436A-BC24-9132E0FED1A7}"/>
              </a:ext>
            </a:extLst>
          </p:cNvPr>
          <p:cNvPicPr preferRelativeResize="0"/>
          <p:nvPr/>
        </p:nvPicPr>
        <p:blipFill>
          <a:blip r:embed="rId6">
            <a:alphaModFix/>
          </a:blip>
          <a:stretch>
            <a:fillRect/>
          </a:stretch>
        </p:blipFill>
        <p:spPr>
          <a:xfrm flipH="1">
            <a:off x="-76881" y="0"/>
            <a:ext cx="874412" cy="1010240"/>
          </a:xfrm>
          <a:prstGeom prst="rect">
            <a:avLst/>
          </a:prstGeom>
          <a:noFill/>
          <a:ln>
            <a:noFill/>
          </a:ln>
        </p:spPr>
      </p:pic>
      <p:sp>
        <p:nvSpPr>
          <p:cNvPr id="2" name="TextBox 1">
            <a:extLst>
              <a:ext uri="{FF2B5EF4-FFF2-40B4-BE49-F238E27FC236}">
                <a16:creationId xmlns:a16="http://schemas.microsoft.com/office/drawing/2014/main" id="{5B33503D-9867-49D7-AA6B-27AF6EF27F15}"/>
              </a:ext>
            </a:extLst>
          </p:cNvPr>
          <p:cNvSpPr txBox="1"/>
          <p:nvPr/>
        </p:nvSpPr>
        <p:spPr>
          <a:xfrm>
            <a:off x="1245476" y="1418316"/>
            <a:ext cx="6550573" cy="3200876"/>
          </a:xfrm>
          <a:prstGeom prst="rect">
            <a:avLst/>
          </a:prstGeom>
          <a:noFill/>
        </p:spPr>
        <p:txBody>
          <a:bodyPr wrap="square" rtlCol="0">
            <a:spAutoFit/>
          </a:bodyPr>
          <a:lstStyle/>
          <a:p>
            <a:endParaRPr lang="en-US" sz="1600" dirty="0">
              <a:solidFill>
                <a:schemeClr val="accent4">
                  <a:lumMod val="50000"/>
                </a:schemeClr>
              </a:solidFill>
              <a:latin typeface="Merienda One"/>
            </a:endParaRPr>
          </a:p>
          <a:p>
            <a:pPr algn="l">
              <a:lnSpc>
                <a:spcPct val="150000"/>
              </a:lnSpc>
            </a:pPr>
            <a:r>
              <a:rPr lang="en-US" sz="1600" dirty="0">
                <a:solidFill>
                  <a:schemeClr val="accent4">
                    <a:lumMod val="50000"/>
                  </a:schemeClr>
                </a:solidFill>
                <a:latin typeface="Merienda One"/>
              </a:rPr>
              <a:t>We followed the four key components to maintain the quality of the project:</a:t>
            </a:r>
          </a:p>
          <a:p>
            <a:pPr algn="l">
              <a:lnSpc>
                <a:spcPct val="150000"/>
              </a:lnSpc>
              <a:buFont typeface="Arial" panose="020B0604020202020204" pitchFamily="34" charset="0"/>
              <a:buChar char="•"/>
            </a:pPr>
            <a:r>
              <a:rPr lang="en-US" sz="1600" dirty="0">
                <a:solidFill>
                  <a:schemeClr val="accent4">
                    <a:lumMod val="50000"/>
                  </a:schemeClr>
                </a:solidFill>
                <a:latin typeface="Merienda One"/>
              </a:rPr>
              <a:t>Quality Planning.</a:t>
            </a:r>
          </a:p>
          <a:p>
            <a:pPr algn="l">
              <a:lnSpc>
                <a:spcPct val="150000"/>
              </a:lnSpc>
              <a:buFont typeface="Arial" panose="020B0604020202020204" pitchFamily="34" charset="0"/>
              <a:buChar char="•"/>
            </a:pPr>
            <a:r>
              <a:rPr lang="en-US" sz="1600" dirty="0">
                <a:solidFill>
                  <a:schemeClr val="accent4">
                    <a:lumMod val="50000"/>
                  </a:schemeClr>
                </a:solidFill>
                <a:latin typeface="Merienda One"/>
              </a:rPr>
              <a:t>Quality Improvement.</a:t>
            </a:r>
          </a:p>
          <a:p>
            <a:pPr algn="l">
              <a:lnSpc>
                <a:spcPct val="150000"/>
              </a:lnSpc>
              <a:buFont typeface="Arial" panose="020B0604020202020204" pitchFamily="34" charset="0"/>
              <a:buChar char="•"/>
            </a:pPr>
            <a:r>
              <a:rPr lang="en-US" sz="1600" dirty="0">
                <a:solidFill>
                  <a:schemeClr val="accent4">
                    <a:lumMod val="50000"/>
                  </a:schemeClr>
                </a:solidFill>
                <a:latin typeface="Merienda One"/>
              </a:rPr>
              <a:t>Quality Control.</a:t>
            </a:r>
          </a:p>
          <a:p>
            <a:pPr algn="l">
              <a:lnSpc>
                <a:spcPct val="150000"/>
              </a:lnSpc>
              <a:buFont typeface="Arial" panose="020B0604020202020204" pitchFamily="34" charset="0"/>
              <a:buChar char="•"/>
            </a:pPr>
            <a:r>
              <a:rPr lang="en-US" sz="1600" dirty="0">
                <a:solidFill>
                  <a:schemeClr val="accent4">
                    <a:lumMod val="50000"/>
                  </a:schemeClr>
                </a:solidFill>
                <a:latin typeface="Merienda One"/>
              </a:rPr>
              <a:t>Quality Assurance.</a:t>
            </a:r>
          </a:p>
          <a:p>
            <a:endParaRPr lang="en-US" dirty="0"/>
          </a:p>
          <a:p>
            <a:endParaRPr lang="en-US" dirty="0"/>
          </a:p>
          <a:p>
            <a:endParaRPr lang="en-CA" dirty="0"/>
          </a:p>
        </p:txBody>
      </p:sp>
    </p:spTree>
    <p:extLst>
      <p:ext uri="{BB962C8B-B14F-4D97-AF65-F5344CB8AC3E}">
        <p14:creationId xmlns:p14="http://schemas.microsoft.com/office/powerpoint/2010/main" val="163215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8"/>
          <p:cNvSpPr txBox="1">
            <a:spLocks noGrp="1"/>
          </p:cNvSpPr>
          <p:nvPr>
            <p:ph type="title"/>
          </p:nvPr>
        </p:nvSpPr>
        <p:spPr>
          <a:xfrm>
            <a:off x="2742705" y="731640"/>
            <a:ext cx="4008000" cy="75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Quality Management</a:t>
            </a:r>
            <a:endParaRPr dirty="0"/>
          </a:p>
        </p:txBody>
      </p:sp>
      <p:sp>
        <p:nvSpPr>
          <p:cNvPr id="278" name="Google Shape;278;p38"/>
          <p:cNvSpPr txBox="1">
            <a:spLocks noGrp="1"/>
          </p:cNvSpPr>
          <p:nvPr>
            <p:ph type="subTitle" idx="1"/>
          </p:nvPr>
        </p:nvSpPr>
        <p:spPr>
          <a:xfrm>
            <a:off x="797532" y="882970"/>
            <a:ext cx="7100992" cy="28140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
        <p:nvSpPr>
          <p:cNvPr id="280" name="Google Shape;280;p38"/>
          <p:cNvSpPr/>
          <p:nvPr/>
        </p:nvSpPr>
        <p:spPr>
          <a:xfrm>
            <a:off x="5204900" y="-193650"/>
            <a:ext cx="3578775" cy="5766950"/>
          </a:xfrm>
          <a:custGeom>
            <a:avLst/>
            <a:gdLst/>
            <a:ahLst/>
            <a:cxnLst/>
            <a:rect l="l" t="t" r="r" b="b"/>
            <a:pathLst>
              <a:path w="143151" h="230678" extrusionOk="0">
                <a:moveTo>
                  <a:pt x="0" y="0"/>
                </a:moveTo>
                <a:cubicBezTo>
                  <a:pt x="10561" y="2113"/>
                  <a:pt x="21504" y="9837"/>
                  <a:pt x="25505" y="19837"/>
                </a:cubicBezTo>
                <a:cubicBezTo>
                  <a:pt x="27049" y="23696"/>
                  <a:pt x="27364" y="28589"/>
                  <a:pt x="25505" y="32306"/>
                </a:cubicBezTo>
                <a:cubicBezTo>
                  <a:pt x="23844" y="35626"/>
                  <a:pt x="17706" y="37366"/>
                  <a:pt x="14736" y="35140"/>
                </a:cubicBezTo>
                <a:cubicBezTo>
                  <a:pt x="10794" y="32185"/>
                  <a:pt x="11772" y="23138"/>
                  <a:pt x="15870" y="20404"/>
                </a:cubicBezTo>
                <a:cubicBezTo>
                  <a:pt x="21296" y="16784"/>
                  <a:pt x="28952" y="14939"/>
                  <a:pt x="35140" y="17003"/>
                </a:cubicBezTo>
                <a:cubicBezTo>
                  <a:pt x="41903" y="19259"/>
                  <a:pt x="46219" y="27330"/>
                  <a:pt x="53277" y="28339"/>
                </a:cubicBezTo>
                <a:cubicBezTo>
                  <a:pt x="62814" y="29702"/>
                  <a:pt x="72079" y="24034"/>
                  <a:pt x="81616" y="22671"/>
                </a:cubicBezTo>
                <a:cubicBezTo>
                  <a:pt x="88073" y="21748"/>
                  <a:pt x="94829" y="23651"/>
                  <a:pt x="100886" y="26072"/>
                </a:cubicBezTo>
                <a:cubicBezTo>
                  <a:pt x="109525" y="29526"/>
                  <a:pt x="115643" y="41211"/>
                  <a:pt x="114489" y="50443"/>
                </a:cubicBezTo>
                <a:cubicBezTo>
                  <a:pt x="113657" y="57092"/>
                  <a:pt x="109239" y="62790"/>
                  <a:pt x="107121" y="69147"/>
                </a:cubicBezTo>
                <a:cubicBezTo>
                  <a:pt x="105210" y="74883"/>
                  <a:pt x="106127" y="81321"/>
                  <a:pt x="107121" y="87284"/>
                </a:cubicBezTo>
                <a:cubicBezTo>
                  <a:pt x="108904" y="97978"/>
                  <a:pt x="122154" y="102982"/>
                  <a:pt x="128658" y="111655"/>
                </a:cubicBezTo>
                <a:cubicBezTo>
                  <a:pt x="134556" y="119520"/>
                  <a:pt x="136746" y="134177"/>
                  <a:pt x="129792" y="141127"/>
                </a:cubicBezTo>
                <a:cubicBezTo>
                  <a:pt x="126852" y="144065"/>
                  <a:pt x="120648" y="143621"/>
                  <a:pt x="117323" y="141127"/>
                </a:cubicBezTo>
                <a:cubicBezTo>
                  <a:pt x="113913" y="138570"/>
                  <a:pt x="113140" y="132701"/>
                  <a:pt x="114489" y="128658"/>
                </a:cubicBezTo>
                <a:cubicBezTo>
                  <a:pt x="117122" y="120764"/>
                  <a:pt x="134435" y="120868"/>
                  <a:pt x="139427" y="127525"/>
                </a:cubicBezTo>
                <a:cubicBezTo>
                  <a:pt x="144981" y="134931"/>
                  <a:pt x="143568" y="147018"/>
                  <a:pt x="139427" y="155297"/>
                </a:cubicBezTo>
                <a:cubicBezTo>
                  <a:pt x="133383" y="167379"/>
                  <a:pt x="114133" y="169854"/>
                  <a:pt x="109388" y="182502"/>
                </a:cubicBezTo>
                <a:cubicBezTo>
                  <a:pt x="105865" y="191892"/>
                  <a:pt x="105259" y="202811"/>
                  <a:pt x="107688" y="212541"/>
                </a:cubicBezTo>
                <a:cubicBezTo>
                  <a:pt x="110366" y="223268"/>
                  <a:pt x="124403" y="230678"/>
                  <a:pt x="135460" y="230678"/>
                </a:cubicBezTo>
              </a:path>
            </a:pathLst>
          </a:custGeom>
          <a:noFill/>
          <a:ln w="19050" cap="flat" cmpd="sng">
            <a:solidFill>
              <a:schemeClr val="accent1"/>
            </a:solidFill>
            <a:prstDash val="dot"/>
            <a:round/>
            <a:headEnd type="none" w="med" len="med"/>
            <a:tailEnd type="none" w="med" len="med"/>
          </a:ln>
        </p:spPr>
      </p:sp>
      <p:pic>
        <p:nvPicPr>
          <p:cNvPr id="7" name="Google Shape;383;p43">
            <a:extLst>
              <a:ext uri="{FF2B5EF4-FFF2-40B4-BE49-F238E27FC236}">
                <a16:creationId xmlns:a16="http://schemas.microsoft.com/office/drawing/2014/main" id="{BC89B15F-E42F-4BE8-AF2B-0DDEBA27126A}"/>
              </a:ext>
            </a:extLst>
          </p:cNvPr>
          <p:cNvPicPr preferRelativeResize="0"/>
          <p:nvPr/>
        </p:nvPicPr>
        <p:blipFill>
          <a:blip r:embed="rId3">
            <a:alphaModFix/>
          </a:blip>
          <a:stretch>
            <a:fillRect/>
          </a:stretch>
        </p:blipFill>
        <p:spPr>
          <a:xfrm rot="-3802046">
            <a:off x="8550903" y="105288"/>
            <a:ext cx="594884" cy="582149"/>
          </a:xfrm>
          <a:prstGeom prst="rect">
            <a:avLst/>
          </a:prstGeom>
          <a:noFill/>
          <a:ln>
            <a:noFill/>
          </a:ln>
        </p:spPr>
      </p:pic>
      <p:pic>
        <p:nvPicPr>
          <p:cNvPr id="8" name="Google Shape;379;p43">
            <a:extLst>
              <a:ext uri="{FF2B5EF4-FFF2-40B4-BE49-F238E27FC236}">
                <a16:creationId xmlns:a16="http://schemas.microsoft.com/office/drawing/2014/main" id="{D14891C4-9D3E-4D34-A451-1AEDF257C450}"/>
              </a:ext>
            </a:extLst>
          </p:cNvPr>
          <p:cNvPicPr preferRelativeResize="0"/>
          <p:nvPr/>
        </p:nvPicPr>
        <p:blipFill>
          <a:blip r:embed="rId4">
            <a:alphaModFix/>
          </a:blip>
          <a:stretch>
            <a:fillRect/>
          </a:stretch>
        </p:blipFill>
        <p:spPr>
          <a:xfrm rot="-654206">
            <a:off x="-271249" y="3945133"/>
            <a:ext cx="869200" cy="1247491"/>
          </a:xfrm>
          <a:prstGeom prst="rect">
            <a:avLst/>
          </a:prstGeom>
          <a:noFill/>
          <a:ln>
            <a:noFill/>
          </a:ln>
        </p:spPr>
      </p:pic>
      <p:pic>
        <p:nvPicPr>
          <p:cNvPr id="9" name="Google Shape;619;p57">
            <a:extLst>
              <a:ext uri="{FF2B5EF4-FFF2-40B4-BE49-F238E27FC236}">
                <a16:creationId xmlns:a16="http://schemas.microsoft.com/office/drawing/2014/main" id="{73CB4D4B-6299-4514-BC59-F57C0FA129CA}"/>
              </a:ext>
            </a:extLst>
          </p:cNvPr>
          <p:cNvPicPr preferRelativeResize="0"/>
          <p:nvPr/>
        </p:nvPicPr>
        <p:blipFill>
          <a:blip r:embed="rId5">
            <a:alphaModFix/>
          </a:blip>
          <a:stretch>
            <a:fillRect/>
          </a:stretch>
        </p:blipFill>
        <p:spPr>
          <a:xfrm>
            <a:off x="8026409" y="3998276"/>
            <a:ext cx="1027597" cy="1141203"/>
          </a:xfrm>
          <a:prstGeom prst="rect">
            <a:avLst/>
          </a:prstGeom>
          <a:noFill/>
          <a:ln>
            <a:noFill/>
          </a:ln>
        </p:spPr>
      </p:pic>
      <p:pic>
        <p:nvPicPr>
          <p:cNvPr id="10" name="Google Shape;620;p57">
            <a:extLst>
              <a:ext uri="{FF2B5EF4-FFF2-40B4-BE49-F238E27FC236}">
                <a16:creationId xmlns:a16="http://schemas.microsoft.com/office/drawing/2014/main" id="{453E7A08-DB83-436A-BC24-9132E0FED1A7}"/>
              </a:ext>
            </a:extLst>
          </p:cNvPr>
          <p:cNvPicPr preferRelativeResize="0"/>
          <p:nvPr/>
        </p:nvPicPr>
        <p:blipFill>
          <a:blip r:embed="rId6">
            <a:alphaModFix/>
          </a:blip>
          <a:stretch>
            <a:fillRect/>
          </a:stretch>
        </p:blipFill>
        <p:spPr>
          <a:xfrm flipH="1">
            <a:off x="-76881" y="0"/>
            <a:ext cx="874412" cy="1010240"/>
          </a:xfrm>
          <a:prstGeom prst="rect">
            <a:avLst/>
          </a:prstGeom>
          <a:noFill/>
          <a:ln>
            <a:noFill/>
          </a:ln>
        </p:spPr>
      </p:pic>
      <p:sp>
        <p:nvSpPr>
          <p:cNvPr id="2" name="TextBox 1">
            <a:extLst>
              <a:ext uri="{FF2B5EF4-FFF2-40B4-BE49-F238E27FC236}">
                <a16:creationId xmlns:a16="http://schemas.microsoft.com/office/drawing/2014/main" id="{5B33503D-9867-49D7-AA6B-27AF6EF27F15}"/>
              </a:ext>
            </a:extLst>
          </p:cNvPr>
          <p:cNvSpPr txBox="1"/>
          <p:nvPr/>
        </p:nvSpPr>
        <p:spPr>
          <a:xfrm>
            <a:off x="1245476" y="1418316"/>
            <a:ext cx="6550573" cy="2520498"/>
          </a:xfrm>
          <a:prstGeom prst="rect">
            <a:avLst/>
          </a:prstGeom>
          <a:noFill/>
        </p:spPr>
        <p:txBody>
          <a:bodyPr wrap="square" rtlCol="0">
            <a:spAutoFit/>
          </a:bodyPr>
          <a:lstStyle/>
          <a:p>
            <a:endParaRPr lang="en-US" sz="1600" dirty="0">
              <a:solidFill>
                <a:schemeClr val="accent4">
                  <a:lumMod val="50000"/>
                </a:schemeClr>
              </a:solidFill>
              <a:latin typeface="Merienda One"/>
            </a:endParaRPr>
          </a:p>
          <a:p>
            <a:pPr marL="285750" indent="-285750" algn="l">
              <a:lnSpc>
                <a:spcPct val="150000"/>
              </a:lnSpc>
              <a:buFont typeface="Wingdings" panose="05000000000000000000" pitchFamily="2" charset="2"/>
              <a:buChar char="ü"/>
            </a:pPr>
            <a:r>
              <a:rPr lang="en-US" sz="1600" dirty="0">
                <a:solidFill>
                  <a:schemeClr val="accent4">
                    <a:lumMod val="50000"/>
                  </a:schemeClr>
                </a:solidFill>
                <a:latin typeface="Merienda One"/>
              </a:rPr>
              <a:t>As part of Quality Management, we have performed Testing on veggie HuntAR.</a:t>
            </a:r>
          </a:p>
          <a:p>
            <a:pPr marL="285750" indent="-285750" algn="l">
              <a:lnSpc>
                <a:spcPct val="150000"/>
              </a:lnSpc>
              <a:buFont typeface="Wingdings" panose="05000000000000000000" pitchFamily="2" charset="2"/>
              <a:buChar char="ü"/>
            </a:pPr>
            <a:r>
              <a:rPr lang="en-US" sz="1600" dirty="0">
                <a:solidFill>
                  <a:schemeClr val="accent4">
                    <a:lumMod val="50000"/>
                  </a:schemeClr>
                </a:solidFill>
                <a:latin typeface="Merienda One"/>
              </a:rPr>
              <a:t>During Testing if any issue occurs testers would create the bug.</a:t>
            </a:r>
          </a:p>
          <a:p>
            <a:pPr marL="285750" indent="-285750" algn="l">
              <a:lnSpc>
                <a:spcPct val="150000"/>
              </a:lnSpc>
              <a:buFont typeface="Wingdings" panose="05000000000000000000" pitchFamily="2" charset="2"/>
              <a:buChar char="ü"/>
            </a:pPr>
            <a:r>
              <a:rPr lang="en-US" sz="1600" dirty="0">
                <a:solidFill>
                  <a:schemeClr val="accent4">
                    <a:lumMod val="50000"/>
                  </a:schemeClr>
                </a:solidFill>
                <a:latin typeface="Merienda One"/>
              </a:rPr>
              <a:t>Developers would check the bug and fix it based on the priority and send fixes for retesting.</a:t>
            </a:r>
          </a:p>
        </p:txBody>
      </p:sp>
    </p:spTree>
    <p:extLst>
      <p:ext uri="{BB962C8B-B14F-4D97-AF65-F5344CB8AC3E}">
        <p14:creationId xmlns:p14="http://schemas.microsoft.com/office/powerpoint/2010/main" val="4251566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8"/>
          <p:cNvSpPr txBox="1">
            <a:spLocks noGrp="1"/>
          </p:cNvSpPr>
          <p:nvPr>
            <p:ph type="title"/>
          </p:nvPr>
        </p:nvSpPr>
        <p:spPr>
          <a:xfrm>
            <a:off x="2742705" y="731640"/>
            <a:ext cx="4008000" cy="75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Quality Management</a:t>
            </a:r>
            <a:endParaRPr dirty="0"/>
          </a:p>
        </p:txBody>
      </p:sp>
      <p:sp>
        <p:nvSpPr>
          <p:cNvPr id="278" name="Google Shape;278;p38"/>
          <p:cNvSpPr txBox="1">
            <a:spLocks noGrp="1"/>
          </p:cNvSpPr>
          <p:nvPr>
            <p:ph type="subTitle" idx="1"/>
          </p:nvPr>
        </p:nvSpPr>
        <p:spPr>
          <a:xfrm>
            <a:off x="797532" y="882970"/>
            <a:ext cx="7100992" cy="28140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
        <p:nvSpPr>
          <p:cNvPr id="280" name="Google Shape;280;p38"/>
          <p:cNvSpPr/>
          <p:nvPr/>
        </p:nvSpPr>
        <p:spPr>
          <a:xfrm>
            <a:off x="5204900" y="-193650"/>
            <a:ext cx="3578775" cy="5766950"/>
          </a:xfrm>
          <a:custGeom>
            <a:avLst/>
            <a:gdLst/>
            <a:ahLst/>
            <a:cxnLst/>
            <a:rect l="l" t="t" r="r" b="b"/>
            <a:pathLst>
              <a:path w="143151" h="230678" extrusionOk="0">
                <a:moveTo>
                  <a:pt x="0" y="0"/>
                </a:moveTo>
                <a:cubicBezTo>
                  <a:pt x="10561" y="2113"/>
                  <a:pt x="21504" y="9837"/>
                  <a:pt x="25505" y="19837"/>
                </a:cubicBezTo>
                <a:cubicBezTo>
                  <a:pt x="27049" y="23696"/>
                  <a:pt x="27364" y="28589"/>
                  <a:pt x="25505" y="32306"/>
                </a:cubicBezTo>
                <a:cubicBezTo>
                  <a:pt x="23844" y="35626"/>
                  <a:pt x="17706" y="37366"/>
                  <a:pt x="14736" y="35140"/>
                </a:cubicBezTo>
                <a:cubicBezTo>
                  <a:pt x="10794" y="32185"/>
                  <a:pt x="11772" y="23138"/>
                  <a:pt x="15870" y="20404"/>
                </a:cubicBezTo>
                <a:cubicBezTo>
                  <a:pt x="21296" y="16784"/>
                  <a:pt x="28952" y="14939"/>
                  <a:pt x="35140" y="17003"/>
                </a:cubicBezTo>
                <a:cubicBezTo>
                  <a:pt x="41903" y="19259"/>
                  <a:pt x="46219" y="27330"/>
                  <a:pt x="53277" y="28339"/>
                </a:cubicBezTo>
                <a:cubicBezTo>
                  <a:pt x="62814" y="29702"/>
                  <a:pt x="72079" y="24034"/>
                  <a:pt x="81616" y="22671"/>
                </a:cubicBezTo>
                <a:cubicBezTo>
                  <a:pt x="88073" y="21748"/>
                  <a:pt x="94829" y="23651"/>
                  <a:pt x="100886" y="26072"/>
                </a:cubicBezTo>
                <a:cubicBezTo>
                  <a:pt x="109525" y="29526"/>
                  <a:pt x="115643" y="41211"/>
                  <a:pt x="114489" y="50443"/>
                </a:cubicBezTo>
                <a:cubicBezTo>
                  <a:pt x="113657" y="57092"/>
                  <a:pt x="109239" y="62790"/>
                  <a:pt x="107121" y="69147"/>
                </a:cubicBezTo>
                <a:cubicBezTo>
                  <a:pt x="105210" y="74883"/>
                  <a:pt x="106127" y="81321"/>
                  <a:pt x="107121" y="87284"/>
                </a:cubicBezTo>
                <a:cubicBezTo>
                  <a:pt x="108904" y="97978"/>
                  <a:pt x="122154" y="102982"/>
                  <a:pt x="128658" y="111655"/>
                </a:cubicBezTo>
                <a:cubicBezTo>
                  <a:pt x="134556" y="119520"/>
                  <a:pt x="136746" y="134177"/>
                  <a:pt x="129792" y="141127"/>
                </a:cubicBezTo>
                <a:cubicBezTo>
                  <a:pt x="126852" y="144065"/>
                  <a:pt x="120648" y="143621"/>
                  <a:pt x="117323" y="141127"/>
                </a:cubicBezTo>
                <a:cubicBezTo>
                  <a:pt x="113913" y="138570"/>
                  <a:pt x="113140" y="132701"/>
                  <a:pt x="114489" y="128658"/>
                </a:cubicBezTo>
                <a:cubicBezTo>
                  <a:pt x="117122" y="120764"/>
                  <a:pt x="134435" y="120868"/>
                  <a:pt x="139427" y="127525"/>
                </a:cubicBezTo>
                <a:cubicBezTo>
                  <a:pt x="144981" y="134931"/>
                  <a:pt x="143568" y="147018"/>
                  <a:pt x="139427" y="155297"/>
                </a:cubicBezTo>
                <a:cubicBezTo>
                  <a:pt x="133383" y="167379"/>
                  <a:pt x="114133" y="169854"/>
                  <a:pt x="109388" y="182502"/>
                </a:cubicBezTo>
                <a:cubicBezTo>
                  <a:pt x="105865" y="191892"/>
                  <a:pt x="105259" y="202811"/>
                  <a:pt x="107688" y="212541"/>
                </a:cubicBezTo>
                <a:cubicBezTo>
                  <a:pt x="110366" y="223268"/>
                  <a:pt x="124403" y="230678"/>
                  <a:pt x="135460" y="230678"/>
                </a:cubicBezTo>
              </a:path>
            </a:pathLst>
          </a:custGeom>
          <a:noFill/>
          <a:ln w="19050" cap="flat" cmpd="sng">
            <a:solidFill>
              <a:schemeClr val="accent1"/>
            </a:solidFill>
            <a:prstDash val="dot"/>
            <a:round/>
            <a:headEnd type="none" w="med" len="med"/>
            <a:tailEnd type="none" w="med" len="med"/>
          </a:ln>
        </p:spPr>
      </p:sp>
      <p:pic>
        <p:nvPicPr>
          <p:cNvPr id="7" name="Google Shape;383;p43">
            <a:extLst>
              <a:ext uri="{FF2B5EF4-FFF2-40B4-BE49-F238E27FC236}">
                <a16:creationId xmlns:a16="http://schemas.microsoft.com/office/drawing/2014/main" id="{BC89B15F-E42F-4BE8-AF2B-0DDEBA27126A}"/>
              </a:ext>
            </a:extLst>
          </p:cNvPr>
          <p:cNvPicPr preferRelativeResize="0"/>
          <p:nvPr/>
        </p:nvPicPr>
        <p:blipFill>
          <a:blip r:embed="rId3">
            <a:alphaModFix/>
          </a:blip>
          <a:stretch>
            <a:fillRect/>
          </a:stretch>
        </p:blipFill>
        <p:spPr>
          <a:xfrm rot="-3802046">
            <a:off x="8550903" y="105288"/>
            <a:ext cx="594884" cy="582149"/>
          </a:xfrm>
          <a:prstGeom prst="rect">
            <a:avLst/>
          </a:prstGeom>
          <a:noFill/>
          <a:ln>
            <a:noFill/>
          </a:ln>
        </p:spPr>
      </p:pic>
      <p:pic>
        <p:nvPicPr>
          <p:cNvPr id="8" name="Google Shape;379;p43">
            <a:extLst>
              <a:ext uri="{FF2B5EF4-FFF2-40B4-BE49-F238E27FC236}">
                <a16:creationId xmlns:a16="http://schemas.microsoft.com/office/drawing/2014/main" id="{D14891C4-9D3E-4D34-A451-1AEDF257C450}"/>
              </a:ext>
            </a:extLst>
          </p:cNvPr>
          <p:cNvPicPr preferRelativeResize="0"/>
          <p:nvPr/>
        </p:nvPicPr>
        <p:blipFill>
          <a:blip r:embed="rId4">
            <a:alphaModFix/>
          </a:blip>
          <a:stretch>
            <a:fillRect/>
          </a:stretch>
        </p:blipFill>
        <p:spPr>
          <a:xfrm rot="-654206">
            <a:off x="-271249" y="3945133"/>
            <a:ext cx="869200" cy="1247491"/>
          </a:xfrm>
          <a:prstGeom prst="rect">
            <a:avLst/>
          </a:prstGeom>
          <a:noFill/>
          <a:ln>
            <a:noFill/>
          </a:ln>
        </p:spPr>
      </p:pic>
      <p:pic>
        <p:nvPicPr>
          <p:cNvPr id="9" name="Google Shape;619;p57">
            <a:extLst>
              <a:ext uri="{FF2B5EF4-FFF2-40B4-BE49-F238E27FC236}">
                <a16:creationId xmlns:a16="http://schemas.microsoft.com/office/drawing/2014/main" id="{73CB4D4B-6299-4514-BC59-F57C0FA129CA}"/>
              </a:ext>
            </a:extLst>
          </p:cNvPr>
          <p:cNvPicPr preferRelativeResize="0"/>
          <p:nvPr/>
        </p:nvPicPr>
        <p:blipFill>
          <a:blip r:embed="rId5">
            <a:alphaModFix/>
          </a:blip>
          <a:stretch>
            <a:fillRect/>
          </a:stretch>
        </p:blipFill>
        <p:spPr>
          <a:xfrm>
            <a:off x="8026409" y="3998276"/>
            <a:ext cx="1027597" cy="1141203"/>
          </a:xfrm>
          <a:prstGeom prst="rect">
            <a:avLst/>
          </a:prstGeom>
          <a:noFill/>
          <a:ln>
            <a:noFill/>
          </a:ln>
        </p:spPr>
      </p:pic>
      <p:pic>
        <p:nvPicPr>
          <p:cNvPr id="10" name="Google Shape;620;p57">
            <a:extLst>
              <a:ext uri="{FF2B5EF4-FFF2-40B4-BE49-F238E27FC236}">
                <a16:creationId xmlns:a16="http://schemas.microsoft.com/office/drawing/2014/main" id="{453E7A08-DB83-436A-BC24-9132E0FED1A7}"/>
              </a:ext>
            </a:extLst>
          </p:cNvPr>
          <p:cNvPicPr preferRelativeResize="0"/>
          <p:nvPr/>
        </p:nvPicPr>
        <p:blipFill>
          <a:blip r:embed="rId6">
            <a:alphaModFix/>
          </a:blip>
          <a:stretch>
            <a:fillRect/>
          </a:stretch>
        </p:blipFill>
        <p:spPr>
          <a:xfrm flipH="1">
            <a:off x="-76881" y="0"/>
            <a:ext cx="874412" cy="1010240"/>
          </a:xfrm>
          <a:prstGeom prst="rect">
            <a:avLst/>
          </a:prstGeom>
          <a:noFill/>
          <a:ln>
            <a:noFill/>
          </a:ln>
        </p:spPr>
      </p:pic>
      <p:graphicFrame>
        <p:nvGraphicFramePr>
          <p:cNvPr id="11" name="Content Placeholder 2">
            <a:extLst>
              <a:ext uri="{FF2B5EF4-FFF2-40B4-BE49-F238E27FC236}">
                <a16:creationId xmlns:a16="http://schemas.microsoft.com/office/drawing/2014/main" id="{088852DC-591D-4D2D-B493-7E5372195534}"/>
              </a:ext>
            </a:extLst>
          </p:cNvPr>
          <p:cNvGraphicFramePr>
            <a:graphicFrameLocks/>
          </p:cNvGraphicFramePr>
          <p:nvPr>
            <p:extLst>
              <p:ext uri="{D42A27DB-BD31-4B8C-83A1-F6EECF244321}">
                <p14:modId xmlns:p14="http://schemas.microsoft.com/office/powerpoint/2010/main" val="2684512970"/>
              </p:ext>
            </p:extLst>
          </p:nvPr>
        </p:nvGraphicFramePr>
        <p:xfrm>
          <a:off x="283778" y="1935530"/>
          <a:ext cx="8860222" cy="22489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42657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sp>
        <p:nvSpPr>
          <p:cNvPr id="215" name="Google Shape;215;p32"/>
          <p:cNvSpPr txBox="1">
            <a:spLocks noGrp="1"/>
          </p:cNvSpPr>
          <p:nvPr>
            <p:ph type="title" idx="3"/>
          </p:nvPr>
        </p:nvSpPr>
        <p:spPr>
          <a:xfrm>
            <a:off x="436782" y="1526700"/>
            <a:ext cx="1143600" cy="5280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Merienda One"/>
                <a:ea typeface="Merienda One"/>
                <a:cs typeface="Merienda One"/>
                <a:sym typeface="Merienda One"/>
              </a:rPr>
              <a:t>01</a:t>
            </a:r>
            <a:endParaRPr dirty="0">
              <a:solidFill>
                <a:schemeClr val="dk2"/>
              </a:solidFill>
              <a:latin typeface="Merienda One"/>
              <a:ea typeface="Merienda One"/>
              <a:cs typeface="Merienda One"/>
              <a:sym typeface="Merienda One"/>
            </a:endParaRPr>
          </a:p>
        </p:txBody>
      </p:sp>
      <p:sp>
        <p:nvSpPr>
          <p:cNvPr id="220" name="Google Shape;220;p32"/>
          <p:cNvSpPr txBox="1">
            <a:spLocks noGrp="1"/>
          </p:cNvSpPr>
          <p:nvPr>
            <p:ph type="subTitle" idx="14"/>
          </p:nvPr>
        </p:nvSpPr>
        <p:spPr>
          <a:xfrm>
            <a:off x="2276078" y="2120748"/>
            <a:ext cx="1523216" cy="46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t>Solution </a:t>
            </a:r>
            <a:endParaRPr sz="2100" dirty="0">
              <a:latin typeface="Merienda One"/>
              <a:ea typeface="Merienda One"/>
              <a:cs typeface="Merienda One"/>
              <a:sym typeface="Merienda One"/>
            </a:endParaRPr>
          </a:p>
        </p:txBody>
      </p:sp>
      <p:sp>
        <p:nvSpPr>
          <p:cNvPr id="221" name="Google Shape;221;p32"/>
          <p:cNvSpPr txBox="1">
            <a:spLocks noGrp="1"/>
          </p:cNvSpPr>
          <p:nvPr>
            <p:ph type="title" idx="6"/>
          </p:nvPr>
        </p:nvSpPr>
        <p:spPr>
          <a:xfrm>
            <a:off x="713225" y="445025"/>
            <a:ext cx="6437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a:t>
            </a:r>
            <a:r>
              <a:rPr lang="en">
                <a:solidFill>
                  <a:schemeClr val="accent1"/>
                </a:solidFill>
              </a:rPr>
              <a:t>contents</a:t>
            </a:r>
            <a:endParaRPr>
              <a:solidFill>
                <a:schemeClr val="accent1"/>
              </a:solidFill>
            </a:endParaRPr>
          </a:p>
        </p:txBody>
      </p:sp>
      <p:sp>
        <p:nvSpPr>
          <p:cNvPr id="222" name="Google Shape;222;p32"/>
          <p:cNvSpPr txBox="1">
            <a:spLocks noGrp="1"/>
          </p:cNvSpPr>
          <p:nvPr>
            <p:ph type="subTitle" idx="7"/>
          </p:nvPr>
        </p:nvSpPr>
        <p:spPr>
          <a:xfrm>
            <a:off x="402085" y="2135653"/>
            <a:ext cx="1329580" cy="46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100" dirty="0">
                <a:latin typeface="Merienda One"/>
                <a:ea typeface="Merienda One"/>
                <a:cs typeface="Merienda One"/>
                <a:sym typeface="Merienda One"/>
              </a:rPr>
              <a:t>Problem</a:t>
            </a:r>
            <a:endParaRPr sz="2100" dirty="0">
              <a:latin typeface="Merienda One"/>
              <a:ea typeface="Merienda One"/>
              <a:cs typeface="Merienda One"/>
              <a:sym typeface="Merienda One"/>
            </a:endParaRPr>
          </a:p>
        </p:txBody>
      </p:sp>
      <p:sp>
        <p:nvSpPr>
          <p:cNvPr id="223" name="Google Shape;223;p32"/>
          <p:cNvSpPr txBox="1">
            <a:spLocks noGrp="1"/>
          </p:cNvSpPr>
          <p:nvPr>
            <p:ph type="subTitle" idx="8"/>
          </p:nvPr>
        </p:nvSpPr>
        <p:spPr>
          <a:xfrm>
            <a:off x="68681" y="3560925"/>
            <a:ext cx="2095031"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100" dirty="0">
                <a:latin typeface="Merienda One"/>
                <a:ea typeface="Merienda One"/>
                <a:cs typeface="Merienda One"/>
                <a:sym typeface="Merienda One"/>
              </a:rPr>
              <a:t>Design</a:t>
            </a:r>
            <a:endParaRPr sz="2100" dirty="0">
              <a:latin typeface="Merienda One"/>
              <a:ea typeface="Merienda One"/>
              <a:cs typeface="Merienda One"/>
              <a:sym typeface="Merienda One"/>
            </a:endParaRPr>
          </a:p>
        </p:txBody>
      </p:sp>
      <p:sp>
        <p:nvSpPr>
          <p:cNvPr id="224" name="Google Shape;224;p32"/>
          <p:cNvSpPr txBox="1">
            <a:spLocks noGrp="1"/>
          </p:cNvSpPr>
          <p:nvPr>
            <p:ph type="subTitle" idx="15"/>
          </p:nvPr>
        </p:nvSpPr>
        <p:spPr>
          <a:xfrm>
            <a:off x="2450385" y="3564566"/>
            <a:ext cx="1594777"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CA" sz="2100" dirty="0">
                <a:latin typeface="Merienda One"/>
                <a:ea typeface="Merienda One"/>
                <a:cs typeface="Merienda One"/>
                <a:sym typeface="Merienda One"/>
              </a:rPr>
              <a:t>D</a:t>
            </a:r>
            <a:r>
              <a:rPr lang="en" dirty="0"/>
              <a:t>emo</a:t>
            </a:r>
            <a:r>
              <a:rPr lang="en" sz="2100" dirty="0">
                <a:latin typeface="Merienda One"/>
                <a:ea typeface="Merienda One"/>
                <a:cs typeface="Merienda One"/>
                <a:sym typeface="Merienda One"/>
              </a:rPr>
              <a:t> </a:t>
            </a:r>
            <a:endParaRPr sz="2100" dirty="0">
              <a:latin typeface="Merienda One"/>
              <a:ea typeface="Merienda One"/>
              <a:cs typeface="Merienda One"/>
              <a:sym typeface="Merienda One"/>
            </a:endParaRPr>
          </a:p>
        </p:txBody>
      </p:sp>
      <p:sp>
        <p:nvSpPr>
          <p:cNvPr id="225" name="Google Shape;225;p32"/>
          <p:cNvSpPr txBox="1">
            <a:spLocks noGrp="1"/>
          </p:cNvSpPr>
          <p:nvPr>
            <p:ph type="title"/>
          </p:nvPr>
        </p:nvSpPr>
        <p:spPr>
          <a:xfrm>
            <a:off x="460321" y="2998734"/>
            <a:ext cx="1143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Merienda One"/>
                <a:ea typeface="Merienda One"/>
                <a:cs typeface="Merienda One"/>
                <a:sym typeface="Merienda One"/>
              </a:rPr>
              <a:t>04</a:t>
            </a:r>
            <a:endParaRPr dirty="0">
              <a:solidFill>
                <a:schemeClr val="dk2"/>
              </a:solidFill>
              <a:latin typeface="Merienda One"/>
              <a:ea typeface="Merienda One"/>
              <a:cs typeface="Merienda One"/>
              <a:sym typeface="Merienda One"/>
            </a:endParaRPr>
          </a:p>
        </p:txBody>
      </p:sp>
      <p:sp>
        <p:nvSpPr>
          <p:cNvPr id="226" name="Google Shape;226;p32"/>
          <p:cNvSpPr txBox="1">
            <a:spLocks noGrp="1"/>
          </p:cNvSpPr>
          <p:nvPr>
            <p:ph type="title" idx="2"/>
          </p:nvPr>
        </p:nvSpPr>
        <p:spPr>
          <a:xfrm>
            <a:off x="2655694" y="2988225"/>
            <a:ext cx="1143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Merienda One"/>
                <a:ea typeface="Merienda One"/>
                <a:cs typeface="Merienda One"/>
                <a:sym typeface="Merienda One"/>
              </a:rPr>
              <a:t>05</a:t>
            </a:r>
            <a:endParaRPr dirty="0">
              <a:solidFill>
                <a:schemeClr val="dk2"/>
              </a:solidFill>
              <a:latin typeface="Merienda One"/>
              <a:ea typeface="Merienda One"/>
              <a:cs typeface="Merienda One"/>
              <a:sym typeface="Merienda One"/>
            </a:endParaRPr>
          </a:p>
        </p:txBody>
      </p:sp>
      <p:sp>
        <p:nvSpPr>
          <p:cNvPr id="227" name="Google Shape;227;p32"/>
          <p:cNvSpPr txBox="1">
            <a:spLocks noGrp="1"/>
          </p:cNvSpPr>
          <p:nvPr>
            <p:ph type="title" idx="4"/>
          </p:nvPr>
        </p:nvSpPr>
        <p:spPr>
          <a:xfrm>
            <a:off x="2465886" y="1581730"/>
            <a:ext cx="1143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Merienda One"/>
                <a:ea typeface="Merienda One"/>
                <a:cs typeface="Merienda One"/>
                <a:sym typeface="Merienda One"/>
              </a:rPr>
              <a:t>02</a:t>
            </a:r>
            <a:endParaRPr dirty="0">
              <a:solidFill>
                <a:schemeClr val="dk2"/>
              </a:solidFill>
              <a:latin typeface="Merienda One"/>
              <a:ea typeface="Merienda One"/>
              <a:cs typeface="Merienda One"/>
              <a:sym typeface="Merienda One"/>
            </a:endParaRPr>
          </a:p>
        </p:txBody>
      </p:sp>
      <p:sp>
        <p:nvSpPr>
          <p:cNvPr id="16" name="Google Shape;226;p32">
            <a:extLst>
              <a:ext uri="{FF2B5EF4-FFF2-40B4-BE49-F238E27FC236}">
                <a16:creationId xmlns:a16="http://schemas.microsoft.com/office/drawing/2014/main" id="{FD2518EF-68FE-420F-98A3-D2737471F343}"/>
              </a:ext>
            </a:extLst>
          </p:cNvPr>
          <p:cNvSpPr txBox="1">
            <a:spLocks/>
          </p:cNvSpPr>
          <p:nvPr/>
        </p:nvSpPr>
        <p:spPr>
          <a:xfrm>
            <a:off x="4875368" y="2981328"/>
            <a:ext cx="1143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500"/>
              <a:buFont typeface="Merienda One"/>
              <a:buNone/>
              <a:defRPr sz="3500" b="0" i="0" u="none" strike="noStrike" cap="none">
                <a:solidFill>
                  <a:schemeClr val="dk2"/>
                </a:solidFill>
                <a:latin typeface="Merienda One"/>
                <a:ea typeface="Merienda One"/>
                <a:cs typeface="Merienda One"/>
                <a:sym typeface="Merienda One"/>
              </a:defRPr>
            </a:lvl1pPr>
            <a:lvl2pPr marR="0" lvl="1" algn="ctr" rtl="0">
              <a:lnSpc>
                <a:spcPct val="100000"/>
              </a:lnSpc>
              <a:spcBef>
                <a:spcPts val="0"/>
              </a:spcBef>
              <a:spcAft>
                <a:spcPts val="0"/>
              </a:spcAft>
              <a:buClr>
                <a:schemeClr val="dk2"/>
              </a:buClr>
              <a:buSzPts val="3500"/>
              <a:buFont typeface="Merienda One"/>
              <a:buNone/>
              <a:defRPr sz="3500" b="0" i="0" u="none" strike="noStrike" cap="none">
                <a:solidFill>
                  <a:schemeClr val="dk2"/>
                </a:solidFill>
                <a:latin typeface="Merienda One"/>
                <a:ea typeface="Merienda One"/>
                <a:cs typeface="Merienda One"/>
                <a:sym typeface="Merienda One"/>
              </a:defRPr>
            </a:lvl2pPr>
            <a:lvl3pPr marR="0" lvl="2" algn="ctr" rtl="0">
              <a:lnSpc>
                <a:spcPct val="100000"/>
              </a:lnSpc>
              <a:spcBef>
                <a:spcPts val="0"/>
              </a:spcBef>
              <a:spcAft>
                <a:spcPts val="0"/>
              </a:spcAft>
              <a:buClr>
                <a:schemeClr val="dk2"/>
              </a:buClr>
              <a:buSzPts val="3500"/>
              <a:buFont typeface="Merienda One"/>
              <a:buNone/>
              <a:defRPr sz="3500" b="0" i="0" u="none" strike="noStrike" cap="none">
                <a:solidFill>
                  <a:schemeClr val="dk2"/>
                </a:solidFill>
                <a:latin typeface="Merienda One"/>
                <a:ea typeface="Merienda One"/>
                <a:cs typeface="Merienda One"/>
                <a:sym typeface="Merienda One"/>
              </a:defRPr>
            </a:lvl3pPr>
            <a:lvl4pPr marR="0" lvl="3" algn="ctr" rtl="0">
              <a:lnSpc>
                <a:spcPct val="100000"/>
              </a:lnSpc>
              <a:spcBef>
                <a:spcPts val="0"/>
              </a:spcBef>
              <a:spcAft>
                <a:spcPts val="0"/>
              </a:spcAft>
              <a:buClr>
                <a:schemeClr val="dk2"/>
              </a:buClr>
              <a:buSzPts val="3500"/>
              <a:buFont typeface="Merienda One"/>
              <a:buNone/>
              <a:defRPr sz="3500" b="0" i="0" u="none" strike="noStrike" cap="none">
                <a:solidFill>
                  <a:schemeClr val="dk2"/>
                </a:solidFill>
                <a:latin typeface="Merienda One"/>
                <a:ea typeface="Merienda One"/>
                <a:cs typeface="Merienda One"/>
                <a:sym typeface="Merienda One"/>
              </a:defRPr>
            </a:lvl4pPr>
            <a:lvl5pPr marR="0" lvl="4" algn="ctr" rtl="0">
              <a:lnSpc>
                <a:spcPct val="100000"/>
              </a:lnSpc>
              <a:spcBef>
                <a:spcPts val="0"/>
              </a:spcBef>
              <a:spcAft>
                <a:spcPts val="0"/>
              </a:spcAft>
              <a:buClr>
                <a:schemeClr val="dk2"/>
              </a:buClr>
              <a:buSzPts val="3500"/>
              <a:buFont typeface="Merienda One"/>
              <a:buNone/>
              <a:defRPr sz="3500" b="0" i="0" u="none" strike="noStrike" cap="none">
                <a:solidFill>
                  <a:schemeClr val="dk2"/>
                </a:solidFill>
                <a:latin typeface="Merienda One"/>
                <a:ea typeface="Merienda One"/>
                <a:cs typeface="Merienda One"/>
                <a:sym typeface="Merienda One"/>
              </a:defRPr>
            </a:lvl5pPr>
            <a:lvl6pPr marR="0" lvl="5" algn="ctr" rtl="0">
              <a:lnSpc>
                <a:spcPct val="100000"/>
              </a:lnSpc>
              <a:spcBef>
                <a:spcPts val="0"/>
              </a:spcBef>
              <a:spcAft>
                <a:spcPts val="0"/>
              </a:spcAft>
              <a:buClr>
                <a:schemeClr val="dk2"/>
              </a:buClr>
              <a:buSzPts val="3500"/>
              <a:buFont typeface="Merienda One"/>
              <a:buNone/>
              <a:defRPr sz="3500" b="0" i="0" u="none" strike="noStrike" cap="none">
                <a:solidFill>
                  <a:schemeClr val="dk2"/>
                </a:solidFill>
                <a:latin typeface="Merienda One"/>
                <a:ea typeface="Merienda One"/>
                <a:cs typeface="Merienda One"/>
                <a:sym typeface="Merienda One"/>
              </a:defRPr>
            </a:lvl6pPr>
            <a:lvl7pPr marR="0" lvl="6" algn="ctr" rtl="0">
              <a:lnSpc>
                <a:spcPct val="100000"/>
              </a:lnSpc>
              <a:spcBef>
                <a:spcPts val="0"/>
              </a:spcBef>
              <a:spcAft>
                <a:spcPts val="0"/>
              </a:spcAft>
              <a:buClr>
                <a:schemeClr val="dk2"/>
              </a:buClr>
              <a:buSzPts val="3500"/>
              <a:buFont typeface="Merienda One"/>
              <a:buNone/>
              <a:defRPr sz="3500" b="0" i="0" u="none" strike="noStrike" cap="none">
                <a:solidFill>
                  <a:schemeClr val="dk2"/>
                </a:solidFill>
                <a:latin typeface="Merienda One"/>
                <a:ea typeface="Merienda One"/>
                <a:cs typeface="Merienda One"/>
                <a:sym typeface="Merienda One"/>
              </a:defRPr>
            </a:lvl7pPr>
            <a:lvl8pPr marR="0" lvl="7" algn="ctr" rtl="0">
              <a:lnSpc>
                <a:spcPct val="100000"/>
              </a:lnSpc>
              <a:spcBef>
                <a:spcPts val="0"/>
              </a:spcBef>
              <a:spcAft>
                <a:spcPts val="0"/>
              </a:spcAft>
              <a:buClr>
                <a:schemeClr val="dk2"/>
              </a:buClr>
              <a:buSzPts val="3500"/>
              <a:buFont typeface="Merienda One"/>
              <a:buNone/>
              <a:defRPr sz="3500" b="0" i="0" u="none" strike="noStrike" cap="none">
                <a:solidFill>
                  <a:schemeClr val="dk2"/>
                </a:solidFill>
                <a:latin typeface="Merienda One"/>
                <a:ea typeface="Merienda One"/>
                <a:cs typeface="Merienda One"/>
                <a:sym typeface="Merienda One"/>
              </a:defRPr>
            </a:lvl8pPr>
            <a:lvl9pPr marR="0" lvl="8" algn="ctr" rtl="0">
              <a:lnSpc>
                <a:spcPct val="100000"/>
              </a:lnSpc>
              <a:spcBef>
                <a:spcPts val="0"/>
              </a:spcBef>
              <a:spcAft>
                <a:spcPts val="0"/>
              </a:spcAft>
              <a:buClr>
                <a:schemeClr val="dk2"/>
              </a:buClr>
              <a:buSzPts val="3500"/>
              <a:buFont typeface="Merienda One"/>
              <a:buNone/>
              <a:defRPr sz="3500" b="0" i="0" u="none" strike="noStrike" cap="none">
                <a:solidFill>
                  <a:schemeClr val="dk2"/>
                </a:solidFill>
                <a:latin typeface="Merienda One"/>
                <a:ea typeface="Merienda One"/>
                <a:cs typeface="Merienda One"/>
                <a:sym typeface="Merienda One"/>
              </a:defRPr>
            </a:lvl9pPr>
          </a:lstStyle>
          <a:p>
            <a:r>
              <a:rPr lang="en" dirty="0"/>
              <a:t>06</a:t>
            </a:r>
          </a:p>
        </p:txBody>
      </p:sp>
      <p:sp>
        <p:nvSpPr>
          <p:cNvPr id="17" name="Google Shape;226;p32">
            <a:extLst>
              <a:ext uri="{FF2B5EF4-FFF2-40B4-BE49-F238E27FC236}">
                <a16:creationId xmlns:a16="http://schemas.microsoft.com/office/drawing/2014/main" id="{E3E7F4E8-7159-4DD8-84FF-80439067E600}"/>
              </a:ext>
            </a:extLst>
          </p:cNvPr>
          <p:cNvSpPr txBox="1">
            <a:spLocks/>
          </p:cNvSpPr>
          <p:nvPr/>
        </p:nvSpPr>
        <p:spPr>
          <a:xfrm>
            <a:off x="4698313" y="1581730"/>
            <a:ext cx="1143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500"/>
              <a:buFont typeface="Merienda One"/>
              <a:buNone/>
              <a:defRPr sz="3500" b="0" i="0" u="none" strike="noStrike" cap="none">
                <a:solidFill>
                  <a:schemeClr val="dk2"/>
                </a:solidFill>
                <a:latin typeface="Merienda One"/>
                <a:ea typeface="Merienda One"/>
                <a:cs typeface="Merienda One"/>
                <a:sym typeface="Merienda One"/>
              </a:defRPr>
            </a:lvl1pPr>
            <a:lvl2pPr marR="0" lvl="1" algn="ctr" rtl="0">
              <a:lnSpc>
                <a:spcPct val="100000"/>
              </a:lnSpc>
              <a:spcBef>
                <a:spcPts val="0"/>
              </a:spcBef>
              <a:spcAft>
                <a:spcPts val="0"/>
              </a:spcAft>
              <a:buClr>
                <a:schemeClr val="dk2"/>
              </a:buClr>
              <a:buSzPts val="3500"/>
              <a:buFont typeface="Merienda One"/>
              <a:buNone/>
              <a:defRPr sz="3500" b="0" i="0" u="none" strike="noStrike" cap="none">
                <a:solidFill>
                  <a:schemeClr val="dk2"/>
                </a:solidFill>
                <a:latin typeface="Merienda One"/>
                <a:ea typeface="Merienda One"/>
                <a:cs typeface="Merienda One"/>
                <a:sym typeface="Merienda One"/>
              </a:defRPr>
            </a:lvl2pPr>
            <a:lvl3pPr marR="0" lvl="2" algn="ctr" rtl="0">
              <a:lnSpc>
                <a:spcPct val="100000"/>
              </a:lnSpc>
              <a:spcBef>
                <a:spcPts val="0"/>
              </a:spcBef>
              <a:spcAft>
                <a:spcPts val="0"/>
              </a:spcAft>
              <a:buClr>
                <a:schemeClr val="dk2"/>
              </a:buClr>
              <a:buSzPts val="3500"/>
              <a:buFont typeface="Merienda One"/>
              <a:buNone/>
              <a:defRPr sz="3500" b="0" i="0" u="none" strike="noStrike" cap="none">
                <a:solidFill>
                  <a:schemeClr val="dk2"/>
                </a:solidFill>
                <a:latin typeface="Merienda One"/>
                <a:ea typeface="Merienda One"/>
                <a:cs typeface="Merienda One"/>
                <a:sym typeface="Merienda One"/>
              </a:defRPr>
            </a:lvl3pPr>
            <a:lvl4pPr marR="0" lvl="3" algn="ctr" rtl="0">
              <a:lnSpc>
                <a:spcPct val="100000"/>
              </a:lnSpc>
              <a:spcBef>
                <a:spcPts val="0"/>
              </a:spcBef>
              <a:spcAft>
                <a:spcPts val="0"/>
              </a:spcAft>
              <a:buClr>
                <a:schemeClr val="dk2"/>
              </a:buClr>
              <a:buSzPts val="3500"/>
              <a:buFont typeface="Merienda One"/>
              <a:buNone/>
              <a:defRPr sz="3500" b="0" i="0" u="none" strike="noStrike" cap="none">
                <a:solidFill>
                  <a:schemeClr val="dk2"/>
                </a:solidFill>
                <a:latin typeface="Merienda One"/>
                <a:ea typeface="Merienda One"/>
                <a:cs typeface="Merienda One"/>
                <a:sym typeface="Merienda One"/>
              </a:defRPr>
            </a:lvl4pPr>
            <a:lvl5pPr marR="0" lvl="4" algn="ctr" rtl="0">
              <a:lnSpc>
                <a:spcPct val="100000"/>
              </a:lnSpc>
              <a:spcBef>
                <a:spcPts val="0"/>
              </a:spcBef>
              <a:spcAft>
                <a:spcPts val="0"/>
              </a:spcAft>
              <a:buClr>
                <a:schemeClr val="dk2"/>
              </a:buClr>
              <a:buSzPts val="3500"/>
              <a:buFont typeface="Merienda One"/>
              <a:buNone/>
              <a:defRPr sz="3500" b="0" i="0" u="none" strike="noStrike" cap="none">
                <a:solidFill>
                  <a:schemeClr val="dk2"/>
                </a:solidFill>
                <a:latin typeface="Merienda One"/>
                <a:ea typeface="Merienda One"/>
                <a:cs typeface="Merienda One"/>
                <a:sym typeface="Merienda One"/>
              </a:defRPr>
            </a:lvl5pPr>
            <a:lvl6pPr marR="0" lvl="5" algn="ctr" rtl="0">
              <a:lnSpc>
                <a:spcPct val="100000"/>
              </a:lnSpc>
              <a:spcBef>
                <a:spcPts val="0"/>
              </a:spcBef>
              <a:spcAft>
                <a:spcPts val="0"/>
              </a:spcAft>
              <a:buClr>
                <a:schemeClr val="dk2"/>
              </a:buClr>
              <a:buSzPts val="3500"/>
              <a:buFont typeface="Merienda One"/>
              <a:buNone/>
              <a:defRPr sz="3500" b="0" i="0" u="none" strike="noStrike" cap="none">
                <a:solidFill>
                  <a:schemeClr val="dk2"/>
                </a:solidFill>
                <a:latin typeface="Merienda One"/>
                <a:ea typeface="Merienda One"/>
                <a:cs typeface="Merienda One"/>
                <a:sym typeface="Merienda One"/>
              </a:defRPr>
            </a:lvl6pPr>
            <a:lvl7pPr marR="0" lvl="6" algn="ctr" rtl="0">
              <a:lnSpc>
                <a:spcPct val="100000"/>
              </a:lnSpc>
              <a:spcBef>
                <a:spcPts val="0"/>
              </a:spcBef>
              <a:spcAft>
                <a:spcPts val="0"/>
              </a:spcAft>
              <a:buClr>
                <a:schemeClr val="dk2"/>
              </a:buClr>
              <a:buSzPts val="3500"/>
              <a:buFont typeface="Merienda One"/>
              <a:buNone/>
              <a:defRPr sz="3500" b="0" i="0" u="none" strike="noStrike" cap="none">
                <a:solidFill>
                  <a:schemeClr val="dk2"/>
                </a:solidFill>
                <a:latin typeface="Merienda One"/>
                <a:ea typeface="Merienda One"/>
                <a:cs typeface="Merienda One"/>
                <a:sym typeface="Merienda One"/>
              </a:defRPr>
            </a:lvl7pPr>
            <a:lvl8pPr marR="0" lvl="7" algn="ctr" rtl="0">
              <a:lnSpc>
                <a:spcPct val="100000"/>
              </a:lnSpc>
              <a:spcBef>
                <a:spcPts val="0"/>
              </a:spcBef>
              <a:spcAft>
                <a:spcPts val="0"/>
              </a:spcAft>
              <a:buClr>
                <a:schemeClr val="dk2"/>
              </a:buClr>
              <a:buSzPts val="3500"/>
              <a:buFont typeface="Merienda One"/>
              <a:buNone/>
              <a:defRPr sz="3500" b="0" i="0" u="none" strike="noStrike" cap="none">
                <a:solidFill>
                  <a:schemeClr val="dk2"/>
                </a:solidFill>
                <a:latin typeface="Merienda One"/>
                <a:ea typeface="Merienda One"/>
                <a:cs typeface="Merienda One"/>
                <a:sym typeface="Merienda One"/>
              </a:defRPr>
            </a:lvl8pPr>
            <a:lvl9pPr marR="0" lvl="8" algn="ctr" rtl="0">
              <a:lnSpc>
                <a:spcPct val="100000"/>
              </a:lnSpc>
              <a:spcBef>
                <a:spcPts val="0"/>
              </a:spcBef>
              <a:spcAft>
                <a:spcPts val="0"/>
              </a:spcAft>
              <a:buClr>
                <a:schemeClr val="dk2"/>
              </a:buClr>
              <a:buSzPts val="3500"/>
              <a:buFont typeface="Merienda One"/>
              <a:buNone/>
              <a:defRPr sz="3500" b="0" i="0" u="none" strike="noStrike" cap="none">
                <a:solidFill>
                  <a:schemeClr val="dk2"/>
                </a:solidFill>
                <a:latin typeface="Merienda One"/>
                <a:ea typeface="Merienda One"/>
                <a:cs typeface="Merienda One"/>
                <a:sym typeface="Merienda One"/>
              </a:defRPr>
            </a:lvl9pPr>
          </a:lstStyle>
          <a:p>
            <a:r>
              <a:rPr lang="en" dirty="0"/>
              <a:t>03</a:t>
            </a:r>
          </a:p>
        </p:txBody>
      </p:sp>
      <p:sp>
        <p:nvSpPr>
          <p:cNvPr id="18" name="Google Shape;224;p32">
            <a:extLst>
              <a:ext uri="{FF2B5EF4-FFF2-40B4-BE49-F238E27FC236}">
                <a16:creationId xmlns:a16="http://schemas.microsoft.com/office/drawing/2014/main" id="{823990CC-95F2-4602-9868-E34340D28A59}"/>
              </a:ext>
            </a:extLst>
          </p:cNvPr>
          <p:cNvSpPr txBox="1">
            <a:spLocks/>
          </p:cNvSpPr>
          <p:nvPr/>
        </p:nvSpPr>
        <p:spPr>
          <a:xfrm>
            <a:off x="4343707" y="2050547"/>
            <a:ext cx="205023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1pPr>
            <a:lvl2pPr marL="914400" marR="0" lvl="1" indent="-330200" algn="ctr"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2pPr>
            <a:lvl3pPr marL="1371600" marR="0" lvl="2" indent="-330200" algn="ctr"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3pPr>
            <a:lvl4pPr marL="1828800" marR="0" lvl="3" indent="-330200" algn="ctr"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4pPr>
            <a:lvl5pPr marL="2286000" marR="0" lvl="4" indent="-330200" algn="ctr"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5pPr>
            <a:lvl6pPr marL="2743200" marR="0" lvl="5" indent="-330200" algn="ctr"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6pPr>
            <a:lvl7pPr marL="3200400" marR="0" lvl="6" indent="-330200" algn="ctr"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7pPr>
            <a:lvl8pPr marL="3657600" marR="0" lvl="7" indent="-330200" algn="ctr"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8pPr>
            <a:lvl9pPr marL="4114800" marR="0" lvl="8" indent="-330200" algn="ctr"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9pPr>
          </a:lstStyle>
          <a:p>
            <a:pPr marL="0" indent="0">
              <a:spcAft>
                <a:spcPts val="1200"/>
              </a:spcAft>
            </a:pPr>
            <a:r>
              <a:rPr lang="en-CA" dirty="0"/>
              <a:t>Methodology </a:t>
            </a:r>
          </a:p>
        </p:txBody>
      </p:sp>
      <p:sp>
        <p:nvSpPr>
          <p:cNvPr id="19" name="Google Shape;224;p32">
            <a:extLst>
              <a:ext uri="{FF2B5EF4-FFF2-40B4-BE49-F238E27FC236}">
                <a16:creationId xmlns:a16="http://schemas.microsoft.com/office/drawing/2014/main" id="{72B88839-06A7-4684-A2E7-8368F6CF63A0}"/>
              </a:ext>
            </a:extLst>
          </p:cNvPr>
          <p:cNvSpPr txBox="1">
            <a:spLocks/>
          </p:cNvSpPr>
          <p:nvPr/>
        </p:nvSpPr>
        <p:spPr>
          <a:xfrm>
            <a:off x="4205318" y="3478899"/>
            <a:ext cx="24837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1pPr>
            <a:lvl2pPr marL="914400" marR="0" lvl="1" indent="-330200" algn="ctr"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2pPr>
            <a:lvl3pPr marL="1371600" marR="0" lvl="2" indent="-330200" algn="ctr"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3pPr>
            <a:lvl4pPr marL="1828800" marR="0" lvl="3" indent="-330200" algn="ctr"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4pPr>
            <a:lvl5pPr marL="2286000" marR="0" lvl="4" indent="-330200" algn="ctr"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5pPr>
            <a:lvl6pPr marL="2743200" marR="0" lvl="5" indent="-330200" algn="ctr"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6pPr>
            <a:lvl7pPr marL="3200400" marR="0" lvl="6" indent="-330200" algn="ctr"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7pPr>
            <a:lvl8pPr marL="3657600" marR="0" lvl="7" indent="-330200" algn="ctr"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8pPr>
            <a:lvl9pPr marL="4114800" marR="0" lvl="8" indent="-330200" algn="ctr"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9pPr>
          </a:lstStyle>
          <a:p>
            <a:pPr marL="0" indent="0">
              <a:spcAft>
                <a:spcPts val="1200"/>
              </a:spcAft>
            </a:pPr>
            <a:r>
              <a:rPr lang="en-CA" dirty="0"/>
              <a:t>Future works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8"/>
          <p:cNvSpPr txBox="1">
            <a:spLocks noGrp="1"/>
          </p:cNvSpPr>
          <p:nvPr>
            <p:ph type="title"/>
          </p:nvPr>
        </p:nvSpPr>
        <p:spPr>
          <a:xfrm>
            <a:off x="2970521" y="496521"/>
            <a:ext cx="2925782" cy="75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Risk Management</a:t>
            </a:r>
            <a:endParaRPr dirty="0"/>
          </a:p>
        </p:txBody>
      </p:sp>
      <p:sp>
        <p:nvSpPr>
          <p:cNvPr id="280" name="Google Shape;280;p38"/>
          <p:cNvSpPr/>
          <p:nvPr/>
        </p:nvSpPr>
        <p:spPr>
          <a:xfrm>
            <a:off x="5204900" y="-193650"/>
            <a:ext cx="3578775" cy="5766950"/>
          </a:xfrm>
          <a:custGeom>
            <a:avLst/>
            <a:gdLst/>
            <a:ahLst/>
            <a:cxnLst/>
            <a:rect l="l" t="t" r="r" b="b"/>
            <a:pathLst>
              <a:path w="143151" h="230678" extrusionOk="0">
                <a:moveTo>
                  <a:pt x="0" y="0"/>
                </a:moveTo>
                <a:cubicBezTo>
                  <a:pt x="10561" y="2113"/>
                  <a:pt x="21504" y="9837"/>
                  <a:pt x="25505" y="19837"/>
                </a:cubicBezTo>
                <a:cubicBezTo>
                  <a:pt x="27049" y="23696"/>
                  <a:pt x="27364" y="28589"/>
                  <a:pt x="25505" y="32306"/>
                </a:cubicBezTo>
                <a:cubicBezTo>
                  <a:pt x="23844" y="35626"/>
                  <a:pt x="17706" y="37366"/>
                  <a:pt x="14736" y="35140"/>
                </a:cubicBezTo>
                <a:cubicBezTo>
                  <a:pt x="10794" y="32185"/>
                  <a:pt x="11772" y="23138"/>
                  <a:pt x="15870" y="20404"/>
                </a:cubicBezTo>
                <a:cubicBezTo>
                  <a:pt x="21296" y="16784"/>
                  <a:pt x="28952" y="14939"/>
                  <a:pt x="35140" y="17003"/>
                </a:cubicBezTo>
                <a:cubicBezTo>
                  <a:pt x="41903" y="19259"/>
                  <a:pt x="46219" y="27330"/>
                  <a:pt x="53277" y="28339"/>
                </a:cubicBezTo>
                <a:cubicBezTo>
                  <a:pt x="62814" y="29702"/>
                  <a:pt x="72079" y="24034"/>
                  <a:pt x="81616" y="22671"/>
                </a:cubicBezTo>
                <a:cubicBezTo>
                  <a:pt x="88073" y="21748"/>
                  <a:pt x="94829" y="23651"/>
                  <a:pt x="100886" y="26072"/>
                </a:cubicBezTo>
                <a:cubicBezTo>
                  <a:pt x="109525" y="29526"/>
                  <a:pt x="115643" y="41211"/>
                  <a:pt x="114489" y="50443"/>
                </a:cubicBezTo>
                <a:cubicBezTo>
                  <a:pt x="113657" y="57092"/>
                  <a:pt x="109239" y="62790"/>
                  <a:pt x="107121" y="69147"/>
                </a:cubicBezTo>
                <a:cubicBezTo>
                  <a:pt x="105210" y="74883"/>
                  <a:pt x="106127" y="81321"/>
                  <a:pt x="107121" y="87284"/>
                </a:cubicBezTo>
                <a:cubicBezTo>
                  <a:pt x="108904" y="97978"/>
                  <a:pt x="122154" y="102982"/>
                  <a:pt x="128658" y="111655"/>
                </a:cubicBezTo>
                <a:cubicBezTo>
                  <a:pt x="134556" y="119520"/>
                  <a:pt x="136746" y="134177"/>
                  <a:pt x="129792" y="141127"/>
                </a:cubicBezTo>
                <a:cubicBezTo>
                  <a:pt x="126852" y="144065"/>
                  <a:pt x="120648" y="143621"/>
                  <a:pt x="117323" y="141127"/>
                </a:cubicBezTo>
                <a:cubicBezTo>
                  <a:pt x="113913" y="138570"/>
                  <a:pt x="113140" y="132701"/>
                  <a:pt x="114489" y="128658"/>
                </a:cubicBezTo>
                <a:cubicBezTo>
                  <a:pt x="117122" y="120764"/>
                  <a:pt x="134435" y="120868"/>
                  <a:pt x="139427" y="127525"/>
                </a:cubicBezTo>
                <a:cubicBezTo>
                  <a:pt x="144981" y="134931"/>
                  <a:pt x="143568" y="147018"/>
                  <a:pt x="139427" y="155297"/>
                </a:cubicBezTo>
                <a:cubicBezTo>
                  <a:pt x="133383" y="167379"/>
                  <a:pt x="114133" y="169854"/>
                  <a:pt x="109388" y="182502"/>
                </a:cubicBezTo>
                <a:cubicBezTo>
                  <a:pt x="105865" y="191892"/>
                  <a:pt x="105259" y="202811"/>
                  <a:pt x="107688" y="212541"/>
                </a:cubicBezTo>
                <a:cubicBezTo>
                  <a:pt x="110366" y="223268"/>
                  <a:pt x="124403" y="230678"/>
                  <a:pt x="135460" y="230678"/>
                </a:cubicBezTo>
              </a:path>
            </a:pathLst>
          </a:custGeom>
          <a:noFill/>
          <a:ln w="19050" cap="flat" cmpd="sng">
            <a:solidFill>
              <a:schemeClr val="accent1"/>
            </a:solidFill>
            <a:prstDash val="dot"/>
            <a:round/>
            <a:headEnd type="none" w="med" len="med"/>
            <a:tailEnd type="none" w="med" len="med"/>
          </a:ln>
        </p:spPr>
      </p:sp>
      <p:pic>
        <p:nvPicPr>
          <p:cNvPr id="7" name="Google Shape;383;p43">
            <a:extLst>
              <a:ext uri="{FF2B5EF4-FFF2-40B4-BE49-F238E27FC236}">
                <a16:creationId xmlns:a16="http://schemas.microsoft.com/office/drawing/2014/main" id="{BC89B15F-E42F-4BE8-AF2B-0DDEBA27126A}"/>
              </a:ext>
            </a:extLst>
          </p:cNvPr>
          <p:cNvPicPr preferRelativeResize="0"/>
          <p:nvPr/>
        </p:nvPicPr>
        <p:blipFill>
          <a:blip r:embed="rId3">
            <a:alphaModFix/>
          </a:blip>
          <a:stretch>
            <a:fillRect/>
          </a:stretch>
        </p:blipFill>
        <p:spPr>
          <a:xfrm rot="-3802046">
            <a:off x="8550903" y="105288"/>
            <a:ext cx="594884" cy="582149"/>
          </a:xfrm>
          <a:prstGeom prst="rect">
            <a:avLst/>
          </a:prstGeom>
          <a:noFill/>
          <a:ln>
            <a:noFill/>
          </a:ln>
        </p:spPr>
      </p:pic>
      <p:pic>
        <p:nvPicPr>
          <p:cNvPr id="8" name="Google Shape;379;p43">
            <a:extLst>
              <a:ext uri="{FF2B5EF4-FFF2-40B4-BE49-F238E27FC236}">
                <a16:creationId xmlns:a16="http://schemas.microsoft.com/office/drawing/2014/main" id="{D14891C4-9D3E-4D34-A451-1AEDF257C450}"/>
              </a:ext>
            </a:extLst>
          </p:cNvPr>
          <p:cNvPicPr preferRelativeResize="0"/>
          <p:nvPr/>
        </p:nvPicPr>
        <p:blipFill>
          <a:blip r:embed="rId4">
            <a:alphaModFix/>
          </a:blip>
          <a:stretch>
            <a:fillRect/>
          </a:stretch>
        </p:blipFill>
        <p:spPr>
          <a:xfrm rot="-654206">
            <a:off x="-271249" y="3945133"/>
            <a:ext cx="869200" cy="1247491"/>
          </a:xfrm>
          <a:prstGeom prst="rect">
            <a:avLst/>
          </a:prstGeom>
          <a:noFill/>
          <a:ln>
            <a:noFill/>
          </a:ln>
        </p:spPr>
      </p:pic>
      <p:pic>
        <p:nvPicPr>
          <p:cNvPr id="9" name="Google Shape;619;p57">
            <a:extLst>
              <a:ext uri="{FF2B5EF4-FFF2-40B4-BE49-F238E27FC236}">
                <a16:creationId xmlns:a16="http://schemas.microsoft.com/office/drawing/2014/main" id="{73CB4D4B-6299-4514-BC59-F57C0FA129CA}"/>
              </a:ext>
            </a:extLst>
          </p:cNvPr>
          <p:cNvPicPr preferRelativeResize="0"/>
          <p:nvPr/>
        </p:nvPicPr>
        <p:blipFill>
          <a:blip r:embed="rId5">
            <a:alphaModFix/>
          </a:blip>
          <a:stretch>
            <a:fillRect/>
          </a:stretch>
        </p:blipFill>
        <p:spPr>
          <a:xfrm>
            <a:off x="8026409" y="3998276"/>
            <a:ext cx="1027597" cy="1141203"/>
          </a:xfrm>
          <a:prstGeom prst="rect">
            <a:avLst/>
          </a:prstGeom>
          <a:noFill/>
          <a:ln>
            <a:noFill/>
          </a:ln>
        </p:spPr>
      </p:pic>
      <p:pic>
        <p:nvPicPr>
          <p:cNvPr id="10" name="Google Shape;620;p57">
            <a:extLst>
              <a:ext uri="{FF2B5EF4-FFF2-40B4-BE49-F238E27FC236}">
                <a16:creationId xmlns:a16="http://schemas.microsoft.com/office/drawing/2014/main" id="{453E7A08-DB83-436A-BC24-9132E0FED1A7}"/>
              </a:ext>
            </a:extLst>
          </p:cNvPr>
          <p:cNvPicPr preferRelativeResize="0"/>
          <p:nvPr/>
        </p:nvPicPr>
        <p:blipFill>
          <a:blip r:embed="rId6">
            <a:alphaModFix/>
          </a:blip>
          <a:stretch>
            <a:fillRect/>
          </a:stretch>
        </p:blipFill>
        <p:spPr>
          <a:xfrm flipH="1">
            <a:off x="-76881" y="0"/>
            <a:ext cx="874412" cy="1010240"/>
          </a:xfrm>
          <a:prstGeom prst="rect">
            <a:avLst/>
          </a:prstGeom>
          <a:noFill/>
          <a:ln>
            <a:noFill/>
          </a:ln>
        </p:spPr>
      </p:pic>
      <p:sp>
        <p:nvSpPr>
          <p:cNvPr id="12" name="Google Shape;278;p38">
            <a:extLst>
              <a:ext uri="{FF2B5EF4-FFF2-40B4-BE49-F238E27FC236}">
                <a16:creationId xmlns:a16="http://schemas.microsoft.com/office/drawing/2014/main" id="{350D541F-4514-4243-92B1-A1A09839E04C}"/>
              </a:ext>
            </a:extLst>
          </p:cNvPr>
          <p:cNvSpPr txBox="1">
            <a:spLocks noGrp="1"/>
          </p:cNvSpPr>
          <p:nvPr>
            <p:ph type="subTitle" idx="1"/>
          </p:nvPr>
        </p:nvSpPr>
        <p:spPr>
          <a:xfrm>
            <a:off x="797531" y="396362"/>
            <a:ext cx="7100992" cy="28140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
        <p:nvSpPr>
          <p:cNvPr id="13" name="TextBox 12">
            <a:extLst>
              <a:ext uri="{FF2B5EF4-FFF2-40B4-BE49-F238E27FC236}">
                <a16:creationId xmlns:a16="http://schemas.microsoft.com/office/drawing/2014/main" id="{AF472585-B00F-4F7D-B426-3828EB0176E2}"/>
              </a:ext>
            </a:extLst>
          </p:cNvPr>
          <p:cNvSpPr txBox="1"/>
          <p:nvPr/>
        </p:nvSpPr>
        <p:spPr>
          <a:xfrm>
            <a:off x="784685" y="1111627"/>
            <a:ext cx="7746729" cy="3751604"/>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CA" sz="1600" dirty="0">
                <a:solidFill>
                  <a:schemeClr val="accent4">
                    <a:lumMod val="50000"/>
                  </a:schemeClr>
                </a:solidFill>
                <a:latin typeface="Merienda One"/>
              </a:rPr>
              <a:t>In Risk management we identified, analyzed, and responded to risk factors that arise over the course of a game’s operations. </a:t>
            </a:r>
          </a:p>
          <a:p>
            <a:pPr marL="285750" indent="-285750">
              <a:lnSpc>
                <a:spcPct val="150000"/>
              </a:lnSpc>
              <a:buFont typeface="Wingdings" panose="05000000000000000000" pitchFamily="2" charset="2"/>
              <a:buChar char="ü"/>
            </a:pPr>
            <a:endParaRPr lang="en-CA" sz="1600" dirty="0">
              <a:solidFill>
                <a:schemeClr val="accent4">
                  <a:lumMod val="50000"/>
                </a:schemeClr>
              </a:solidFill>
              <a:latin typeface="Merienda One"/>
            </a:endParaRPr>
          </a:p>
          <a:p>
            <a:pPr marL="285750" indent="-285750">
              <a:lnSpc>
                <a:spcPct val="150000"/>
              </a:lnSpc>
              <a:buFont typeface="Wingdings" panose="05000000000000000000" pitchFamily="2" charset="2"/>
              <a:buChar char="ü"/>
            </a:pPr>
            <a:r>
              <a:rPr lang="en-CA" sz="1600" dirty="0">
                <a:solidFill>
                  <a:schemeClr val="accent4">
                    <a:lumMod val="50000"/>
                  </a:schemeClr>
                </a:solidFill>
                <a:latin typeface="Merienda One"/>
              </a:rPr>
              <a:t>We anticipated the risk of “version compatibility” so initially, we identified and analyzed, and responded by considering only the latest version of tools to prevent issues.</a:t>
            </a:r>
          </a:p>
          <a:p>
            <a:pPr>
              <a:lnSpc>
                <a:spcPct val="150000"/>
              </a:lnSpc>
            </a:pPr>
            <a:endParaRPr lang="en-CA" sz="1600" dirty="0">
              <a:solidFill>
                <a:schemeClr val="accent4">
                  <a:lumMod val="50000"/>
                </a:schemeClr>
              </a:solidFill>
              <a:latin typeface="Merienda One"/>
            </a:endParaRPr>
          </a:p>
          <a:p>
            <a:pPr marL="285750" indent="-285750">
              <a:lnSpc>
                <a:spcPct val="150000"/>
              </a:lnSpc>
              <a:buFont typeface="Wingdings" panose="05000000000000000000" pitchFamily="2" charset="2"/>
              <a:buChar char="ü"/>
            </a:pPr>
            <a:r>
              <a:rPr lang="en-CA" sz="1600" dirty="0">
                <a:solidFill>
                  <a:schemeClr val="accent4">
                    <a:lumMod val="50000"/>
                  </a:schemeClr>
                </a:solidFill>
                <a:latin typeface="Merienda One"/>
              </a:rPr>
              <a:t>We organized meetings daily to prevent and anticipate the possible risks along with the status update.</a:t>
            </a:r>
          </a:p>
          <a:p>
            <a:pPr>
              <a:lnSpc>
                <a:spcPct val="150000"/>
              </a:lnSpc>
            </a:pPr>
            <a:endParaRPr lang="en-CA" sz="1600" dirty="0">
              <a:solidFill>
                <a:schemeClr val="accent4">
                  <a:lumMod val="50000"/>
                </a:schemeClr>
              </a:solidFill>
              <a:latin typeface="Merienda One"/>
            </a:endParaRPr>
          </a:p>
        </p:txBody>
      </p:sp>
    </p:spTree>
    <p:extLst>
      <p:ext uri="{BB962C8B-B14F-4D97-AF65-F5344CB8AC3E}">
        <p14:creationId xmlns:p14="http://schemas.microsoft.com/office/powerpoint/2010/main" val="4036979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7"/>
        <p:cNvGrpSpPr/>
        <p:nvPr/>
      </p:nvGrpSpPr>
      <p:grpSpPr>
        <a:xfrm>
          <a:off x="0" y="0"/>
          <a:ext cx="0" cy="0"/>
          <a:chOff x="0" y="0"/>
          <a:chExt cx="0" cy="0"/>
        </a:xfrm>
      </p:grpSpPr>
      <p:grpSp>
        <p:nvGrpSpPr>
          <p:cNvPr id="388" name="Google Shape;388;p44"/>
          <p:cNvGrpSpPr/>
          <p:nvPr/>
        </p:nvGrpSpPr>
        <p:grpSpPr>
          <a:xfrm>
            <a:off x="734025" y="1275750"/>
            <a:ext cx="7717200" cy="3354000"/>
            <a:chOff x="734025" y="1275750"/>
            <a:chExt cx="7717200" cy="3354000"/>
          </a:xfrm>
        </p:grpSpPr>
        <p:sp>
          <p:nvSpPr>
            <p:cNvPr id="389" name="Google Shape;389;p44"/>
            <p:cNvSpPr/>
            <p:nvPr/>
          </p:nvSpPr>
          <p:spPr>
            <a:xfrm>
              <a:off x="3005950" y="2843704"/>
              <a:ext cx="1566261" cy="1673851"/>
            </a:xfrm>
            <a:custGeom>
              <a:avLst/>
              <a:gdLst/>
              <a:ahLst/>
              <a:cxnLst/>
              <a:rect l="l" t="t" r="r" b="b"/>
              <a:pathLst>
                <a:path w="101147" h="108095" extrusionOk="0">
                  <a:moveTo>
                    <a:pt x="244" y="1"/>
                  </a:moveTo>
                  <a:cubicBezTo>
                    <a:pt x="78" y="2324"/>
                    <a:pt x="0" y="4658"/>
                    <a:pt x="0" y="7014"/>
                  </a:cubicBezTo>
                  <a:cubicBezTo>
                    <a:pt x="0" y="62742"/>
                    <a:pt x="45330" y="108094"/>
                    <a:pt x="101069" y="108094"/>
                  </a:cubicBezTo>
                  <a:lnTo>
                    <a:pt x="101147" y="108094"/>
                  </a:lnTo>
                  <a:cubicBezTo>
                    <a:pt x="94499" y="103758"/>
                    <a:pt x="90771" y="96126"/>
                    <a:pt x="91457" y="88228"/>
                  </a:cubicBezTo>
                  <a:cubicBezTo>
                    <a:pt x="91977" y="82045"/>
                    <a:pt x="95185" y="76403"/>
                    <a:pt x="100229" y="72797"/>
                  </a:cubicBezTo>
                  <a:cubicBezTo>
                    <a:pt x="64334" y="72355"/>
                    <a:pt x="35264" y="43019"/>
                    <a:pt x="35264" y="7014"/>
                  </a:cubicBezTo>
                  <a:cubicBezTo>
                    <a:pt x="35264" y="5045"/>
                    <a:pt x="35353" y="3109"/>
                    <a:pt x="35530" y="1185"/>
                  </a:cubicBezTo>
                  <a:lnTo>
                    <a:pt x="35530" y="1185"/>
                  </a:lnTo>
                  <a:cubicBezTo>
                    <a:pt x="31470" y="6682"/>
                    <a:pt x="25055" y="9923"/>
                    <a:pt x="18230" y="9923"/>
                  </a:cubicBezTo>
                  <a:cubicBezTo>
                    <a:pt x="17610" y="9923"/>
                    <a:pt x="17002" y="9901"/>
                    <a:pt x="16382" y="9846"/>
                  </a:cubicBezTo>
                  <a:cubicBezTo>
                    <a:pt x="9757" y="9293"/>
                    <a:pt x="3772" y="5642"/>
                    <a:pt x="244" y="1"/>
                  </a:cubicBezTo>
                  <a:close/>
                </a:path>
              </a:pathLst>
            </a:custGeom>
            <a:solidFill>
              <a:srgbClr val="2BC7B3">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4"/>
            <p:cNvSpPr/>
            <p:nvPr/>
          </p:nvSpPr>
          <p:spPr>
            <a:xfrm>
              <a:off x="4437506" y="2843704"/>
              <a:ext cx="1698503" cy="1672659"/>
            </a:xfrm>
            <a:custGeom>
              <a:avLst/>
              <a:gdLst/>
              <a:ahLst/>
              <a:cxnLst/>
              <a:rect l="l" t="t" r="r" b="b"/>
              <a:pathLst>
                <a:path w="109687" h="108018" extrusionOk="0">
                  <a:moveTo>
                    <a:pt x="109432" y="1"/>
                  </a:moveTo>
                  <a:cubicBezTo>
                    <a:pt x="105483" y="6184"/>
                    <a:pt x="98658" y="9923"/>
                    <a:pt x="91324" y="9923"/>
                  </a:cubicBezTo>
                  <a:cubicBezTo>
                    <a:pt x="90705" y="9923"/>
                    <a:pt x="90097" y="9901"/>
                    <a:pt x="89477" y="9846"/>
                  </a:cubicBezTo>
                  <a:cubicBezTo>
                    <a:pt x="83360" y="9326"/>
                    <a:pt x="77774" y="6184"/>
                    <a:pt x="74157" y="1218"/>
                  </a:cubicBezTo>
                  <a:lnTo>
                    <a:pt x="74157" y="1218"/>
                  </a:lnTo>
                  <a:cubicBezTo>
                    <a:pt x="74323" y="3131"/>
                    <a:pt x="74422" y="5056"/>
                    <a:pt x="74422" y="7014"/>
                  </a:cubicBezTo>
                  <a:cubicBezTo>
                    <a:pt x="74422" y="42455"/>
                    <a:pt x="46249" y="71436"/>
                    <a:pt x="11139" y="72764"/>
                  </a:cubicBezTo>
                  <a:cubicBezTo>
                    <a:pt x="5199" y="75817"/>
                    <a:pt x="1262" y="81724"/>
                    <a:pt x="708" y="88372"/>
                  </a:cubicBezTo>
                  <a:cubicBezTo>
                    <a:pt x="1" y="96690"/>
                    <a:pt x="4569" y="104577"/>
                    <a:pt x="12102" y="108017"/>
                  </a:cubicBezTo>
                  <a:cubicBezTo>
                    <a:pt x="66226" y="106170"/>
                    <a:pt x="109687" y="61581"/>
                    <a:pt x="109687" y="7003"/>
                  </a:cubicBezTo>
                  <a:cubicBezTo>
                    <a:pt x="109687" y="4658"/>
                    <a:pt x="109598" y="2313"/>
                    <a:pt x="109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4"/>
            <p:cNvSpPr/>
            <p:nvPr/>
          </p:nvSpPr>
          <p:spPr>
            <a:xfrm>
              <a:off x="4437676" y="1388331"/>
              <a:ext cx="1690451" cy="1582660"/>
            </a:xfrm>
            <a:custGeom>
              <a:avLst/>
              <a:gdLst/>
              <a:ahLst/>
              <a:cxnLst/>
              <a:rect l="l" t="t" r="r" b="b"/>
              <a:pathLst>
                <a:path w="109167" h="102206" extrusionOk="0">
                  <a:moveTo>
                    <a:pt x="11947" y="1"/>
                  </a:moveTo>
                  <a:cubicBezTo>
                    <a:pt x="5576" y="2910"/>
                    <a:pt x="1273" y="9027"/>
                    <a:pt x="697" y="16007"/>
                  </a:cubicBezTo>
                  <a:cubicBezTo>
                    <a:pt x="1" y="24038"/>
                    <a:pt x="4259" y="31659"/>
                    <a:pt x="11317" y="35265"/>
                  </a:cubicBezTo>
                  <a:cubicBezTo>
                    <a:pt x="42964" y="36559"/>
                    <a:pt x="68925" y="60309"/>
                    <a:pt x="73637" y="90971"/>
                  </a:cubicBezTo>
                  <a:cubicBezTo>
                    <a:pt x="76568" y="97298"/>
                    <a:pt x="82663" y="101557"/>
                    <a:pt x="89610" y="102132"/>
                  </a:cubicBezTo>
                  <a:cubicBezTo>
                    <a:pt x="90179" y="102181"/>
                    <a:pt x="90746" y="102205"/>
                    <a:pt x="91309" y="102205"/>
                  </a:cubicBezTo>
                  <a:cubicBezTo>
                    <a:pt x="98931" y="102205"/>
                    <a:pt x="105943" y="97816"/>
                    <a:pt x="109167" y="90905"/>
                  </a:cubicBezTo>
                  <a:cubicBezTo>
                    <a:pt x="104189" y="40984"/>
                    <a:pt x="62753" y="1660"/>
                    <a:pt x="11947" y="1"/>
                  </a:cubicBezTo>
                  <a:close/>
                </a:path>
              </a:pathLst>
            </a:custGeom>
            <a:solidFill>
              <a:srgbClr val="2BC7B3">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4"/>
            <p:cNvSpPr/>
            <p:nvPr/>
          </p:nvSpPr>
          <p:spPr>
            <a:xfrm>
              <a:off x="3013832" y="1387309"/>
              <a:ext cx="1555995" cy="1583651"/>
            </a:xfrm>
            <a:custGeom>
              <a:avLst/>
              <a:gdLst/>
              <a:ahLst/>
              <a:cxnLst/>
              <a:rect l="l" t="t" r="r" b="b"/>
              <a:pathLst>
                <a:path w="100484" h="102270" extrusionOk="0">
                  <a:moveTo>
                    <a:pt x="100483" y="1"/>
                  </a:moveTo>
                  <a:lnTo>
                    <a:pt x="100483" y="1"/>
                  </a:lnTo>
                  <a:cubicBezTo>
                    <a:pt x="48217" y="45"/>
                    <a:pt x="5100" y="39966"/>
                    <a:pt x="0" y="90927"/>
                  </a:cubicBezTo>
                  <a:cubicBezTo>
                    <a:pt x="2898" y="97309"/>
                    <a:pt x="9026" y="101623"/>
                    <a:pt x="16017" y="102198"/>
                  </a:cubicBezTo>
                  <a:cubicBezTo>
                    <a:pt x="16582" y="102246"/>
                    <a:pt x="17144" y="102270"/>
                    <a:pt x="17703" y="102270"/>
                  </a:cubicBezTo>
                  <a:cubicBezTo>
                    <a:pt x="25274" y="102270"/>
                    <a:pt x="32242" y="97943"/>
                    <a:pt x="35508" y="91104"/>
                  </a:cubicBezTo>
                  <a:cubicBezTo>
                    <a:pt x="40297" y="59755"/>
                    <a:pt x="67287" y="35619"/>
                    <a:pt x="99875" y="35276"/>
                  </a:cubicBezTo>
                  <a:cubicBezTo>
                    <a:pt x="93691" y="30862"/>
                    <a:pt x="90295" y="23506"/>
                    <a:pt x="90948" y="15929"/>
                  </a:cubicBezTo>
                  <a:cubicBezTo>
                    <a:pt x="91501" y="9436"/>
                    <a:pt x="95019" y="3551"/>
                    <a:pt x="1004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3" name="Google Shape;393;p44"/>
            <p:cNvCxnSpPr/>
            <p:nvPr/>
          </p:nvCxnSpPr>
          <p:spPr>
            <a:xfrm rot="10800000">
              <a:off x="734025" y="2886650"/>
              <a:ext cx="7717200" cy="0"/>
            </a:xfrm>
            <a:prstGeom prst="straightConnector1">
              <a:avLst/>
            </a:prstGeom>
            <a:noFill/>
            <a:ln w="19050" cap="flat" cmpd="sng">
              <a:solidFill>
                <a:schemeClr val="accent2"/>
              </a:solidFill>
              <a:prstDash val="dot"/>
              <a:round/>
              <a:headEnd type="none" w="med" len="med"/>
              <a:tailEnd type="none" w="med" len="med"/>
            </a:ln>
          </p:spPr>
        </p:cxnSp>
        <p:cxnSp>
          <p:nvCxnSpPr>
            <p:cNvPr id="394" name="Google Shape;394;p44"/>
            <p:cNvCxnSpPr/>
            <p:nvPr/>
          </p:nvCxnSpPr>
          <p:spPr>
            <a:xfrm rot="10800000">
              <a:off x="4572000" y="1275750"/>
              <a:ext cx="0" cy="3354000"/>
            </a:xfrm>
            <a:prstGeom prst="straightConnector1">
              <a:avLst/>
            </a:prstGeom>
            <a:noFill/>
            <a:ln w="19050" cap="flat" cmpd="sng">
              <a:solidFill>
                <a:schemeClr val="accent2"/>
              </a:solidFill>
              <a:prstDash val="dot"/>
              <a:round/>
              <a:headEnd type="none" w="med" len="med"/>
              <a:tailEnd type="none" w="med" len="med"/>
            </a:ln>
          </p:spPr>
        </p:cxnSp>
        <p:pic>
          <p:nvPicPr>
            <p:cNvPr id="395" name="Google Shape;395;p44"/>
            <p:cNvPicPr preferRelativeResize="0"/>
            <p:nvPr/>
          </p:nvPicPr>
          <p:blipFill>
            <a:blip r:embed="rId4">
              <a:alphaModFix/>
            </a:blip>
            <a:stretch>
              <a:fillRect/>
            </a:stretch>
          </p:blipFill>
          <p:spPr>
            <a:xfrm>
              <a:off x="3124294" y="3340525"/>
              <a:ext cx="471755" cy="467375"/>
            </a:xfrm>
            <a:prstGeom prst="rect">
              <a:avLst/>
            </a:prstGeom>
            <a:noFill/>
            <a:ln>
              <a:noFill/>
            </a:ln>
          </p:spPr>
        </p:pic>
        <p:pic>
          <p:nvPicPr>
            <p:cNvPr id="396" name="Google Shape;396;p44"/>
            <p:cNvPicPr preferRelativeResize="0"/>
            <p:nvPr/>
          </p:nvPicPr>
          <p:blipFill>
            <a:blip r:embed="rId5">
              <a:alphaModFix/>
            </a:blip>
            <a:stretch>
              <a:fillRect/>
            </a:stretch>
          </p:blipFill>
          <p:spPr>
            <a:xfrm>
              <a:off x="3351002" y="2408641"/>
              <a:ext cx="327411" cy="321665"/>
            </a:xfrm>
            <a:prstGeom prst="rect">
              <a:avLst/>
            </a:prstGeom>
            <a:noFill/>
            <a:ln>
              <a:noFill/>
            </a:ln>
          </p:spPr>
        </p:pic>
        <p:pic>
          <p:nvPicPr>
            <p:cNvPr id="397" name="Google Shape;397;p44"/>
            <p:cNvPicPr preferRelativeResize="0"/>
            <p:nvPr/>
          </p:nvPicPr>
          <p:blipFill>
            <a:blip r:embed="rId6">
              <a:alphaModFix/>
            </a:blip>
            <a:stretch>
              <a:fillRect/>
            </a:stretch>
          </p:blipFill>
          <p:spPr>
            <a:xfrm>
              <a:off x="3556054" y="2068981"/>
              <a:ext cx="304746" cy="343279"/>
            </a:xfrm>
            <a:prstGeom prst="rect">
              <a:avLst/>
            </a:prstGeom>
            <a:noFill/>
            <a:ln>
              <a:noFill/>
            </a:ln>
          </p:spPr>
        </p:pic>
        <p:pic>
          <p:nvPicPr>
            <p:cNvPr id="398" name="Google Shape;398;p44"/>
            <p:cNvPicPr preferRelativeResize="0"/>
            <p:nvPr/>
          </p:nvPicPr>
          <p:blipFill>
            <a:blip r:embed="rId7">
              <a:alphaModFix/>
            </a:blip>
            <a:stretch>
              <a:fillRect/>
            </a:stretch>
          </p:blipFill>
          <p:spPr>
            <a:xfrm>
              <a:off x="2985739" y="2207000"/>
              <a:ext cx="355591" cy="362476"/>
            </a:xfrm>
            <a:prstGeom prst="rect">
              <a:avLst/>
            </a:prstGeom>
            <a:noFill/>
            <a:ln>
              <a:noFill/>
            </a:ln>
          </p:spPr>
        </p:pic>
        <p:pic>
          <p:nvPicPr>
            <p:cNvPr id="399" name="Google Shape;399;p44"/>
            <p:cNvPicPr preferRelativeResize="0"/>
            <p:nvPr/>
          </p:nvPicPr>
          <p:blipFill>
            <a:blip r:embed="rId8">
              <a:alphaModFix/>
            </a:blip>
            <a:stretch>
              <a:fillRect/>
            </a:stretch>
          </p:blipFill>
          <p:spPr>
            <a:xfrm>
              <a:off x="3311850" y="1544313"/>
              <a:ext cx="405726" cy="433009"/>
            </a:xfrm>
            <a:prstGeom prst="rect">
              <a:avLst/>
            </a:prstGeom>
            <a:noFill/>
            <a:ln>
              <a:noFill/>
            </a:ln>
          </p:spPr>
        </p:pic>
        <p:pic>
          <p:nvPicPr>
            <p:cNvPr id="400" name="Google Shape;400;p44"/>
            <p:cNvPicPr preferRelativeResize="0"/>
            <p:nvPr/>
          </p:nvPicPr>
          <p:blipFill>
            <a:blip r:embed="rId9">
              <a:alphaModFix/>
            </a:blip>
            <a:stretch>
              <a:fillRect/>
            </a:stretch>
          </p:blipFill>
          <p:spPr>
            <a:xfrm>
              <a:off x="3899050" y="1579587"/>
              <a:ext cx="458499" cy="362469"/>
            </a:xfrm>
            <a:prstGeom prst="rect">
              <a:avLst/>
            </a:prstGeom>
            <a:noFill/>
            <a:ln>
              <a:noFill/>
            </a:ln>
          </p:spPr>
        </p:pic>
        <p:pic>
          <p:nvPicPr>
            <p:cNvPr id="401" name="Google Shape;401;p44"/>
            <p:cNvPicPr preferRelativeResize="0"/>
            <p:nvPr/>
          </p:nvPicPr>
          <p:blipFill>
            <a:blip r:embed="rId10">
              <a:alphaModFix/>
            </a:blip>
            <a:stretch>
              <a:fillRect/>
            </a:stretch>
          </p:blipFill>
          <p:spPr>
            <a:xfrm>
              <a:off x="4538995" y="1422575"/>
              <a:ext cx="494778" cy="467374"/>
            </a:xfrm>
            <a:prstGeom prst="rect">
              <a:avLst/>
            </a:prstGeom>
            <a:noFill/>
            <a:ln>
              <a:noFill/>
            </a:ln>
          </p:spPr>
        </p:pic>
        <p:pic>
          <p:nvPicPr>
            <p:cNvPr id="402" name="Google Shape;402;p44"/>
            <p:cNvPicPr preferRelativeResize="0"/>
            <p:nvPr/>
          </p:nvPicPr>
          <p:blipFill>
            <a:blip r:embed="rId11">
              <a:alphaModFix/>
            </a:blip>
            <a:stretch>
              <a:fillRect/>
            </a:stretch>
          </p:blipFill>
          <p:spPr>
            <a:xfrm>
              <a:off x="5202701" y="1580753"/>
              <a:ext cx="371604" cy="390727"/>
            </a:xfrm>
            <a:prstGeom prst="rect">
              <a:avLst/>
            </a:prstGeom>
            <a:noFill/>
            <a:ln>
              <a:noFill/>
            </a:ln>
          </p:spPr>
        </p:pic>
        <p:pic>
          <p:nvPicPr>
            <p:cNvPr id="403" name="Google Shape;403;p44"/>
            <p:cNvPicPr preferRelativeResize="0"/>
            <p:nvPr/>
          </p:nvPicPr>
          <p:blipFill>
            <a:blip r:embed="rId12">
              <a:alphaModFix/>
            </a:blip>
            <a:stretch>
              <a:fillRect/>
            </a:stretch>
          </p:blipFill>
          <p:spPr>
            <a:xfrm>
              <a:off x="5388168" y="1889949"/>
              <a:ext cx="405733" cy="390725"/>
            </a:xfrm>
            <a:prstGeom prst="rect">
              <a:avLst/>
            </a:prstGeom>
            <a:noFill/>
            <a:ln>
              <a:noFill/>
            </a:ln>
          </p:spPr>
        </p:pic>
        <p:pic>
          <p:nvPicPr>
            <p:cNvPr id="404" name="Google Shape;404;p44"/>
            <p:cNvPicPr preferRelativeResize="0"/>
            <p:nvPr/>
          </p:nvPicPr>
          <p:blipFill>
            <a:blip r:embed="rId13">
              <a:alphaModFix/>
            </a:blip>
            <a:stretch>
              <a:fillRect/>
            </a:stretch>
          </p:blipFill>
          <p:spPr>
            <a:xfrm rot="1547514">
              <a:off x="5640208" y="2055926"/>
              <a:ext cx="490912" cy="762846"/>
            </a:xfrm>
            <a:prstGeom prst="rect">
              <a:avLst/>
            </a:prstGeom>
            <a:noFill/>
            <a:ln>
              <a:noFill/>
            </a:ln>
          </p:spPr>
        </p:pic>
        <p:pic>
          <p:nvPicPr>
            <p:cNvPr id="405" name="Google Shape;405;p44"/>
            <p:cNvPicPr preferRelativeResize="0"/>
            <p:nvPr/>
          </p:nvPicPr>
          <p:blipFill>
            <a:blip r:embed="rId14">
              <a:alphaModFix/>
            </a:blip>
            <a:stretch>
              <a:fillRect/>
            </a:stretch>
          </p:blipFill>
          <p:spPr>
            <a:xfrm rot="-703774">
              <a:off x="5793889" y="3043187"/>
              <a:ext cx="408262" cy="467373"/>
            </a:xfrm>
            <a:prstGeom prst="rect">
              <a:avLst/>
            </a:prstGeom>
            <a:noFill/>
            <a:ln>
              <a:noFill/>
            </a:ln>
          </p:spPr>
        </p:pic>
        <p:pic>
          <p:nvPicPr>
            <p:cNvPr id="406" name="Google Shape;406;p44"/>
            <p:cNvPicPr preferRelativeResize="0"/>
            <p:nvPr/>
          </p:nvPicPr>
          <p:blipFill>
            <a:blip r:embed="rId15">
              <a:alphaModFix/>
            </a:blip>
            <a:stretch>
              <a:fillRect/>
            </a:stretch>
          </p:blipFill>
          <p:spPr>
            <a:xfrm rot="-1129819">
              <a:off x="5194382" y="4027700"/>
              <a:ext cx="184756" cy="197055"/>
            </a:xfrm>
            <a:prstGeom prst="rect">
              <a:avLst/>
            </a:prstGeom>
            <a:noFill/>
            <a:ln>
              <a:noFill/>
            </a:ln>
          </p:spPr>
        </p:pic>
        <p:pic>
          <p:nvPicPr>
            <p:cNvPr id="407" name="Google Shape;407;p44"/>
            <p:cNvPicPr preferRelativeResize="0"/>
            <p:nvPr/>
          </p:nvPicPr>
          <p:blipFill>
            <a:blip r:embed="rId16">
              <a:alphaModFix/>
            </a:blip>
            <a:stretch>
              <a:fillRect/>
            </a:stretch>
          </p:blipFill>
          <p:spPr>
            <a:xfrm>
              <a:off x="5202707" y="3510538"/>
              <a:ext cx="490852" cy="467376"/>
            </a:xfrm>
            <a:prstGeom prst="rect">
              <a:avLst/>
            </a:prstGeom>
            <a:noFill/>
            <a:ln>
              <a:noFill/>
            </a:ln>
          </p:spPr>
        </p:pic>
        <p:pic>
          <p:nvPicPr>
            <p:cNvPr id="408" name="Google Shape;408;p44"/>
            <p:cNvPicPr preferRelativeResize="0"/>
            <p:nvPr/>
          </p:nvPicPr>
          <p:blipFill>
            <a:blip r:embed="rId17">
              <a:alphaModFix/>
            </a:blip>
            <a:stretch>
              <a:fillRect/>
            </a:stretch>
          </p:blipFill>
          <p:spPr>
            <a:xfrm>
              <a:off x="5538539" y="3298702"/>
              <a:ext cx="224075" cy="175739"/>
            </a:xfrm>
            <a:prstGeom prst="rect">
              <a:avLst/>
            </a:prstGeom>
            <a:noFill/>
            <a:ln>
              <a:noFill/>
            </a:ln>
          </p:spPr>
        </p:pic>
        <p:pic>
          <p:nvPicPr>
            <p:cNvPr id="409" name="Google Shape;409;p44"/>
            <p:cNvPicPr preferRelativeResize="0"/>
            <p:nvPr/>
          </p:nvPicPr>
          <p:blipFill>
            <a:blip r:embed="rId18">
              <a:alphaModFix/>
            </a:blip>
            <a:stretch>
              <a:fillRect/>
            </a:stretch>
          </p:blipFill>
          <p:spPr>
            <a:xfrm>
              <a:off x="4717019" y="4101500"/>
              <a:ext cx="472580" cy="467375"/>
            </a:xfrm>
            <a:prstGeom prst="rect">
              <a:avLst/>
            </a:prstGeom>
            <a:noFill/>
            <a:ln>
              <a:noFill/>
            </a:ln>
          </p:spPr>
        </p:pic>
        <p:pic>
          <p:nvPicPr>
            <p:cNvPr id="410" name="Google Shape;410;p44"/>
            <p:cNvPicPr preferRelativeResize="0"/>
            <p:nvPr/>
          </p:nvPicPr>
          <p:blipFill>
            <a:blip r:embed="rId19">
              <a:alphaModFix/>
            </a:blip>
            <a:stretch>
              <a:fillRect/>
            </a:stretch>
          </p:blipFill>
          <p:spPr>
            <a:xfrm>
              <a:off x="3592938" y="3781400"/>
              <a:ext cx="703723" cy="512451"/>
            </a:xfrm>
            <a:prstGeom prst="rect">
              <a:avLst/>
            </a:prstGeom>
            <a:noFill/>
            <a:ln>
              <a:noFill/>
            </a:ln>
          </p:spPr>
        </p:pic>
      </p:grpSp>
      <p:sp>
        <p:nvSpPr>
          <p:cNvPr id="415" name="Google Shape;415;p44"/>
          <p:cNvSpPr txBox="1"/>
          <p:nvPr/>
        </p:nvSpPr>
        <p:spPr>
          <a:xfrm>
            <a:off x="901850" y="2024763"/>
            <a:ext cx="20208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dirty="0">
                <a:solidFill>
                  <a:schemeClr val="accent2"/>
                </a:solidFill>
                <a:latin typeface="Merienda One"/>
                <a:ea typeface="Merienda One"/>
                <a:cs typeface="Merienda One"/>
                <a:sym typeface="Merienda One"/>
              </a:rPr>
              <a:t>Identify Risk</a:t>
            </a:r>
            <a:endParaRPr sz="2100" dirty="0">
              <a:solidFill>
                <a:schemeClr val="accent2"/>
              </a:solidFill>
              <a:latin typeface="Merienda One"/>
              <a:ea typeface="Merienda One"/>
              <a:cs typeface="Merienda One"/>
              <a:sym typeface="Merienda One"/>
            </a:endParaRPr>
          </a:p>
        </p:txBody>
      </p:sp>
      <p:sp>
        <p:nvSpPr>
          <p:cNvPr id="416" name="Google Shape;416;p44"/>
          <p:cNvSpPr txBox="1"/>
          <p:nvPr/>
        </p:nvSpPr>
        <p:spPr>
          <a:xfrm>
            <a:off x="6484606" y="2024763"/>
            <a:ext cx="175464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100" dirty="0">
                <a:solidFill>
                  <a:schemeClr val="accent2"/>
                </a:solidFill>
                <a:latin typeface="Merienda One"/>
                <a:ea typeface="Merienda One"/>
                <a:cs typeface="Merienda One"/>
                <a:sym typeface="Merienda One"/>
              </a:rPr>
              <a:t>Assess Risk</a:t>
            </a:r>
            <a:endParaRPr sz="2100" dirty="0">
              <a:solidFill>
                <a:schemeClr val="accent2"/>
              </a:solidFill>
              <a:latin typeface="Merienda One"/>
              <a:ea typeface="Merienda One"/>
              <a:cs typeface="Merienda One"/>
              <a:sym typeface="Merienda One"/>
            </a:endParaRPr>
          </a:p>
        </p:txBody>
      </p:sp>
      <p:sp>
        <p:nvSpPr>
          <p:cNvPr id="417" name="Google Shape;417;p44"/>
          <p:cNvSpPr txBox="1"/>
          <p:nvPr/>
        </p:nvSpPr>
        <p:spPr>
          <a:xfrm>
            <a:off x="1024898" y="3340525"/>
            <a:ext cx="20208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dirty="0">
                <a:solidFill>
                  <a:schemeClr val="accent2"/>
                </a:solidFill>
                <a:latin typeface="Merienda One"/>
                <a:ea typeface="Merienda One"/>
                <a:cs typeface="Merienda One"/>
                <a:sym typeface="Merienda One"/>
              </a:rPr>
              <a:t>Control Risk</a:t>
            </a:r>
            <a:endParaRPr sz="2100" dirty="0">
              <a:solidFill>
                <a:schemeClr val="accent2"/>
              </a:solidFill>
              <a:latin typeface="Merienda One"/>
              <a:ea typeface="Merienda One"/>
              <a:cs typeface="Merienda One"/>
              <a:sym typeface="Merienda One"/>
            </a:endParaRPr>
          </a:p>
        </p:txBody>
      </p:sp>
      <p:sp>
        <p:nvSpPr>
          <p:cNvPr id="418" name="Google Shape;418;p44"/>
          <p:cNvSpPr txBox="1"/>
          <p:nvPr/>
        </p:nvSpPr>
        <p:spPr>
          <a:xfrm>
            <a:off x="6728942" y="3103178"/>
            <a:ext cx="1390160" cy="806668"/>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100" dirty="0">
                <a:solidFill>
                  <a:schemeClr val="accent2"/>
                </a:solidFill>
                <a:latin typeface="Merienda One"/>
                <a:ea typeface="Merienda One"/>
                <a:cs typeface="Merienda One"/>
                <a:sym typeface="Merienda One"/>
              </a:rPr>
              <a:t>Review Controls</a:t>
            </a:r>
            <a:endParaRPr sz="2100" dirty="0">
              <a:solidFill>
                <a:schemeClr val="accent2"/>
              </a:solidFill>
              <a:latin typeface="Merienda One"/>
              <a:ea typeface="Merienda One"/>
              <a:cs typeface="Merienda One"/>
              <a:sym typeface="Merienda One"/>
            </a:endParaRPr>
          </a:p>
        </p:txBody>
      </p:sp>
      <p:sp>
        <p:nvSpPr>
          <p:cNvPr id="419" name="Google Shape;419;p44"/>
          <p:cNvSpPr/>
          <p:nvPr/>
        </p:nvSpPr>
        <p:spPr>
          <a:xfrm>
            <a:off x="6607650" y="-248500"/>
            <a:ext cx="3365250" cy="1636825"/>
          </a:xfrm>
          <a:custGeom>
            <a:avLst/>
            <a:gdLst/>
            <a:ahLst/>
            <a:cxnLst/>
            <a:rect l="l" t="t" r="r" b="b"/>
            <a:pathLst>
              <a:path w="134610" h="65473" extrusionOk="0">
                <a:moveTo>
                  <a:pt x="0" y="0"/>
                </a:moveTo>
                <a:cubicBezTo>
                  <a:pt x="10262" y="0"/>
                  <a:pt x="21367" y="4080"/>
                  <a:pt x="28623" y="11336"/>
                </a:cubicBezTo>
                <a:cubicBezTo>
                  <a:pt x="32769" y="15482"/>
                  <a:pt x="34718" y="26285"/>
                  <a:pt x="29473" y="28906"/>
                </a:cubicBezTo>
                <a:cubicBezTo>
                  <a:pt x="27360" y="29962"/>
                  <a:pt x="23864" y="30750"/>
                  <a:pt x="22388" y="28906"/>
                </a:cubicBezTo>
                <a:cubicBezTo>
                  <a:pt x="20437" y="26468"/>
                  <a:pt x="21004" y="21992"/>
                  <a:pt x="22955" y="19554"/>
                </a:cubicBezTo>
                <a:cubicBezTo>
                  <a:pt x="27324" y="14094"/>
                  <a:pt x="38107" y="15109"/>
                  <a:pt x="43926" y="18987"/>
                </a:cubicBezTo>
                <a:cubicBezTo>
                  <a:pt x="52990" y="25028"/>
                  <a:pt x="48649" y="40266"/>
                  <a:pt x="50443" y="51010"/>
                </a:cubicBezTo>
                <a:cubicBezTo>
                  <a:pt x="51301" y="56149"/>
                  <a:pt x="56617" y="60234"/>
                  <a:pt x="61496" y="62063"/>
                </a:cubicBezTo>
                <a:cubicBezTo>
                  <a:pt x="72116" y="66045"/>
                  <a:pt x="86274" y="67523"/>
                  <a:pt x="95502" y="60929"/>
                </a:cubicBezTo>
                <a:cubicBezTo>
                  <a:pt x="107130" y="52620"/>
                  <a:pt x="122721" y="35428"/>
                  <a:pt x="134610" y="43359"/>
                </a:cubicBezTo>
              </a:path>
            </a:pathLst>
          </a:custGeom>
          <a:noFill/>
          <a:ln w="19050" cap="flat" cmpd="sng">
            <a:solidFill>
              <a:schemeClr val="accent1"/>
            </a:solidFill>
            <a:prstDash val="dot"/>
            <a:round/>
            <a:headEnd type="none" w="med" len="med"/>
            <a:tailEnd type="none" w="med" len="med"/>
          </a:ln>
        </p:spPr>
      </p:sp>
      <p:sp>
        <p:nvSpPr>
          <p:cNvPr id="420" name="Google Shape;420;p44"/>
          <p:cNvSpPr/>
          <p:nvPr/>
        </p:nvSpPr>
        <p:spPr>
          <a:xfrm>
            <a:off x="-483500" y="1378000"/>
            <a:ext cx="2124753" cy="4392433"/>
          </a:xfrm>
          <a:custGeom>
            <a:avLst/>
            <a:gdLst/>
            <a:ahLst/>
            <a:cxnLst/>
            <a:rect l="l" t="t" r="r" b="b"/>
            <a:pathLst>
              <a:path w="76485" h="163151" extrusionOk="0">
                <a:moveTo>
                  <a:pt x="52233" y="163151"/>
                </a:moveTo>
                <a:cubicBezTo>
                  <a:pt x="60723" y="162091"/>
                  <a:pt x="69548" y="154324"/>
                  <a:pt x="71282" y="145945"/>
                </a:cubicBezTo>
                <a:cubicBezTo>
                  <a:pt x="72418" y="140454"/>
                  <a:pt x="72107" y="133660"/>
                  <a:pt x="68517" y="129353"/>
                </a:cubicBezTo>
                <a:cubicBezTo>
                  <a:pt x="66433" y="126853"/>
                  <a:pt x="62014" y="125992"/>
                  <a:pt x="58992" y="127202"/>
                </a:cubicBezTo>
                <a:cubicBezTo>
                  <a:pt x="55112" y="128755"/>
                  <a:pt x="53659" y="135344"/>
                  <a:pt x="55305" y="139185"/>
                </a:cubicBezTo>
                <a:cubicBezTo>
                  <a:pt x="56352" y="141627"/>
                  <a:pt x="59731" y="142579"/>
                  <a:pt x="62372" y="142872"/>
                </a:cubicBezTo>
                <a:cubicBezTo>
                  <a:pt x="66460" y="143326"/>
                  <a:pt x="71658" y="142226"/>
                  <a:pt x="74048" y="138878"/>
                </a:cubicBezTo>
                <a:cubicBezTo>
                  <a:pt x="76618" y="135279"/>
                  <a:pt x="77255" y="129622"/>
                  <a:pt x="75277" y="125666"/>
                </a:cubicBezTo>
                <a:cubicBezTo>
                  <a:pt x="70973" y="117058"/>
                  <a:pt x="56754" y="120411"/>
                  <a:pt x="47624" y="117370"/>
                </a:cubicBezTo>
                <a:cubicBezTo>
                  <a:pt x="40681" y="115057"/>
                  <a:pt x="33960" y="109258"/>
                  <a:pt x="31647" y="102315"/>
                </a:cubicBezTo>
                <a:cubicBezTo>
                  <a:pt x="28020" y="91426"/>
                  <a:pt x="30674" y="75994"/>
                  <a:pt x="39635" y="68824"/>
                </a:cubicBezTo>
                <a:cubicBezTo>
                  <a:pt x="41636" y="67223"/>
                  <a:pt x="45505" y="66704"/>
                  <a:pt x="47317" y="68517"/>
                </a:cubicBezTo>
                <a:cubicBezTo>
                  <a:pt x="49805" y="71007"/>
                  <a:pt x="51871" y="77153"/>
                  <a:pt x="48853" y="78964"/>
                </a:cubicBezTo>
                <a:cubicBezTo>
                  <a:pt x="43443" y="82212"/>
                  <a:pt x="34880" y="79124"/>
                  <a:pt x="30418" y="74662"/>
                </a:cubicBezTo>
                <a:cubicBezTo>
                  <a:pt x="27578" y="71822"/>
                  <a:pt x="26922" y="67279"/>
                  <a:pt x="26424" y="63294"/>
                </a:cubicBezTo>
                <a:cubicBezTo>
                  <a:pt x="24920" y="51255"/>
                  <a:pt x="34899" y="39734"/>
                  <a:pt x="33798" y="27652"/>
                </a:cubicBezTo>
                <a:cubicBezTo>
                  <a:pt x="32931" y="18143"/>
                  <a:pt x="25858" y="8340"/>
                  <a:pt x="17206" y="4301"/>
                </a:cubicBezTo>
                <a:cubicBezTo>
                  <a:pt x="11849" y="1800"/>
                  <a:pt x="5609" y="1868"/>
                  <a:pt x="0" y="0"/>
                </a:cubicBezTo>
              </a:path>
            </a:pathLst>
          </a:custGeom>
          <a:noFill/>
          <a:ln w="19050" cap="flat" cmpd="sng">
            <a:solidFill>
              <a:schemeClr val="accent1"/>
            </a:solidFill>
            <a:prstDash val="dot"/>
            <a:round/>
            <a:headEnd type="none" w="med" len="med"/>
            <a:tailEnd type="none" w="med" len="med"/>
          </a:ln>
        </p:spPr>
      </p:sp>
      <p:sp>
        <p:nvSpPr>
          <p:cNvPr id="38" name="Google Shape;277;p38">
            <a:extLst>
              <a:ext uri="{FF2B5EF4-FFF2-40B4-BE49-F238E27FC236}">
                <a16:creationId xmlns:a16="http://schemas.microsoft.com/office/drawing/2014/main" id="{B6CED8C8-1987-452C-8239-A31900FD31F0}"/>
              </a:ext>
            </a:extLst>
          </p:cNvPr>
          <p:cNvSpPr txBox="1">
            <a:spLocks/>
          </p:cNvSpPr>
          <p:nvPr/>
        </p:nvSpPr>
        <p:spPr>
          <a:xfrm>
            <a:off x="2536351" y="424868"/>
            <a:ext cx="4241564" cy="75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Merienda One"/>
              <a:buNone/>
              <a:defRPr sz="3500" b="0" i="0" u="none" strike="noStrike" cap="none">
                <a:solidFill>
                  <a:schemeClr val="accent2"/>
                </a:solidFill>
                <a:latin typeface="Merienda One"/>
                <a:ea typeface="Merienda One"/>
                <a:cs typeface="Merienda One"/>
                <a:sym typeface="Merienda One"/>
              </a:defRPr>
            </a:lvl1pPr>
            <a:lvl2pPr marR="0" lvl="1" algn="l" rtl="0">
              <a:lnSpc>
                <a:spcPct val="100000"/>
              </a:lnSpc>
              <a:spcBef>
                <a:spcPts val="0"/>
              </a:spcBef>
              <a:spcAft>
                <a:spcPts val="0"/>
              </a:spcAft>
              <a:buClr>
                <a:schemeClr val="accent2"/>
              </a:buClr>
              <a:buSzPts val="2800"/>
              <a:buFont typeface="Merienda One"/>
              <a:buNone/>
              <a:defRPr sz="2800" b="0" i="0" u="none" strike="noStrike" cap="none">
                <a:solidFill>
                  <a:schemeClr val="accent2"/>
                </a:solidFill>
                <a:latin typeface="Merienda One"/>
                <a:ea typeface="Merienda One"/>
                <a:cs typeface="Merienda One"/>
                <a:sym typeface="Merienda One"/>
              </a:defRPr>
            </a:lvl2pPr>
            <a:lvl3pPr marR="0" lvl="2" algn="l" rtl="0">
              <a:lnSpc>
                <a:spcPct val="100000"/>
              </a:lnSpc>
              <a:spcBef>
                <a:spcPts val="0"/>
              </a:spcBef>
              <a:spcAft>
                <a:spcPts val="0"/>
              </a:spcAft>
              <a:buClr>
                <a:schemeClr val="accent2"/>
              </a:buClr>
              <a:buSzPts val="2800"/>
              <a:buFont typeface="Merienda One"/>
              <a:buNone/>
              <a:defRPr sz="2800" b="0" i="0" u="none" strike="noStrike" cap="none">
                <a:solidFill>
                  <a:schemeClr val="accent2"/>
                </a:solidFill>
                <a:latin typeface="Merienda One"/>
                <a:ea typeface="Merienda One"/>
                <a:cs typeface="Merienda One"/>
                <a:sym typeface="Merienda One"/>
              </a:defRPr>
            </a:lvl3pPr>
            <a:lvl4pPr marR="0" lvl="3" algn="l" rtl="0">
              <a:lnSpc>
                <a:spcPct val="100000"/>
              </a:lnSpc>
              <a:spcBef>
                <a:spcPts val="0"/>
              </a:spcBef>
              <a:spcAft>
                <a:spcPts val="0"/>
              </a:spcAft>
              <a:buClr>
                <a:schemeClr val="accent2"/>
              </a:buClr>
              <a:buSzPts val="2800"/>
              <a:buFont typeface="Merienda One"/>
              <a:buNone/>
              <a:defRPr sz="2800" b="0" i="0" u="none" strike="noStrike" cap="none">
                <a:solidFill>
                  <a:schemeClr val="accent2"/>
                </a:solidFill>
                <a:latin typeface="Merienda One"/>
                <a:ea typeface="Merienda One"/>
                <a:cs typeface="Merienda One"/>
                <a:sym typeface="Merienda One"/>
              </a:defRPr>
            </a:lvl4pPr>
            <a:lvl5pPr marR="0" lvl="4" algn="l" rtl="0">
              <a:lnSpc>
                <a:spcPct val="100000"/>
              </a:lnSpc>
              <a:spcBef>
                <a:spcPts val="0"/>
              </a:spcBef>
              <a:spcAft>
                <a:spcPts val="0"/>
              </a:spcAft>
              <a:buClr>
                <a:schemeClr val="accent2"/>
              </a:buClr>
              <a:buSzPts val="2800"/>
              <a:buFont typeface="Merienda One"/>
              <a:buNone/>
              <a:defRPr sz="2800" b="0" i="0" u="none" strike="noStrike" cap="none">
                <a:solidFill>
                  <a:schemeClr val="accent2"/>
                </a:solidFill>
                <a:latin typeface="Merienda One"/>
                <a:ea typeface="Merienda One"/>
                <a:cs typeface="Merienda One"/>
                <a:sym typeface="Merienda One"/>
              </a:defRPr>
            </a:lvl5pPr>
            <a:lvl6pPr marR="0" lvl="5" algn="l" rtl="0">
              <a:lnSpc>
                <a:spcPct val="100000"/>
              </a:lnSpc>
              <a:spcBef>
                <a:spcPts val="0"/>
              </a:spcBef>
              <a:spcAft>
                <a:spcPts val="0"/>
              </a:spcAft>
              <a:buClr>
                <a:schemeClr val="accent2"/>
              </a:buClr>
              <a:buSzPts val="2800"/>
              <a:buFont typeface="Merienda One"/>
              <a:buNone/>
              <a:defRPr sz="2800" b="0" i="0" u="none" strike="noStrike" cap="none">
                <a:solidFill>
                  <a:schemeClr val="accent2"/>
                </a:solidFill>
                <a:latin typeface="Merienda One"/>
                <a:ea typeface="Merienda One"/>
                <a:cs typeface="Merienda One"/>
                <a:sym typeface="Merienda One"/>
              </a:defRPr>
            </a:lvl6pPr>
            <a:lvl7pPr marR="0" lvl="6" algn="l" rtl="0">
              <a:lnSpc>
                <a:spcPct val="100000"/>
              </a:lnSpc>
              <a:spcBef>
                <a:spcPts val="0"/>
              </a:spcBef>
              <a:spcAft>
                <a:spcPts val="0"/>
              </a:spcAft>
              <a:buClr>
                <a:schemeClr val="accent2"/>
              </a:buClr>
              <a:buSzPts val="2800"/>
              <a:buFont typeface="Merienda One"/>
              <a:buNone/>
              <a:defRPr sz="2800" b="0" i="0" u="none" strike="noStrike" cap="none">
                <a:solidFill>
                  <a:schemeClr val="accent2"/>
                </a:solidFill>
                <a:latin typeface="Merienda One"/>
                <a:ea typeface="Merienda One"/>
                <a:cs typeface="Merienda One"/>
                <a:sym typeface="Merienda One"/>
              </a:defRPr>
            </a:lvl7pPr>
            <a:lvl8pPr marR="0" lvl="7" algn="l" rtl="0">
              <a:lnSpc>
                <a:spcPct val="100000"/>
              </a:lnSpc>
              <a:spcBef>
                <a:spcPts val="0"/>
              </a:spcBef>
              <a:spcAft>
                <a:spcPts val="0"/>
              </a:spcAft>
              <a:buClr>
                <a:schemeClr val="accent2"/>
              </a:buClr>
              <a:buSzPts val="2800"/>
              <a:buFont typeface="Merienda One"/>
              <a:buNone/>
              <a:defRPr sz="2800" b="0" i="0" u="none" strike="noStrike" cap="none">
                <a:solidFill>
                  <a:schemeClr val="accent2"/>
                </a:solidFill>
                <a:latin typeface="Merienda One"/>
                <a:ea typeface="Merienda One"/>
                <a:cs typeface="Merienda One"/>
                <a:sym typeface="Merienda One"/>
              </a:defRPr>
            </a:lvl8pPr>
            <a:lvl9pPr marR="0" lvl="8" algn="l" rtl="0">
              <a:lnSpc>
                <a:spcPct val="100000"/>
              </a:lnSpc>
              <a:spcBef>
                <a:spcPts val="0"/>
              </a:spcBef>
              <a:spcAft>
                <a:spcPts val="0"/>
              </a:spcAft>
              <a:buClr>
                <a:schemeClr val="accent2"/>
              </a:buClr>
              <a:buSzPts val="2800"/>
              <a:buFont typeface="Merienda One"/>
              <a:buNone/>
              <a:defRPr sz="2800" b="0" i="0" u="none" strike="noStrike" cap="none">
                <a:solidFill>
                  <a:schemeClr val="accent2"/>
                </a:solidFill>
                <a:latin typeface="Merienda One"/>
                <a:ea typeface="Merienda One"/>
                <a:cs typeface="Merienda One"/>
                <a:sym typeface="Merienda One"/>
              </a:defRPr>
            </a:lvl9pPr>
          </a:lstStyle>
          <a:p>
            <a:pPr algn="l"/>
            <a:r>
              <a:rPr lang="en-CA" dirty="0"/>
              <a:t>Risk Management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8"/>
          <p:cNvSpPr txBox="1">
            <a:spLocks noGrp="1"/>
          </p:cNvSpPr>
          <p:nvPr>
            <p:ph type="title"/>
          </p:nvPr>
        </p:nvSpPr>
        <p:spPr>
          <a:xfrm>
            <a:off x="3823526" y="396362"/>
            <a:ext cx="1435941" cy="75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Design</a:t>
            </a:r>
            <a:endParaRPr dirty="0"/>
          </a:p>
        </p:txBody>
      </p:sp>
      <p:sp>
        <p:nvSpPr>
          <p:cNvPr id="280" name="Google Shape;280;p38"/>
          <p:cNvSpPr/>
          <p:nvPr/>
        </p:nvSpPr>
        <p:spPr>
          <a:xfrm>
            <a:off x="5204900" y="-193650"/>
            <a:ext cx="3578775" cy="5766950"/>
          </a:xfrm>
          <a:custGeom>
            <a:avLst/>
            <a:gdLst/>
            <a:ahLst/>
            <a:cxnLst/>
            <a:rect l="l" t="t" r="r" b="b"/>
            <a:pathLst>
              <a:path w="143151" h="230678" extrusionOk="0">
                <a:moveTo>
                  <a:pt x="0" y="0"/>
                </a:moveTo>
                <a:cubicBezTo>
                  <a:pt x="10561" y="2113"/>
                  <a:pt x="21504" y="9837"/>
                  <a:pt x="25505" y="19837"/>
                </a:cubicBezTo>
                <a:cubicBezTo>
                  <a:pt x="27049" y="23696"/>
                  <a:pt x="27364" y="28589"/>
                  <a:pt x="25505" y="32306"/>
                </a:cubicBezTo>
                <a:cubicBezTo>
                  <a:pt x="23844" y="35626"/>
                  <a:pt x="17706" y="37366"/>
                  <a:pt x="14736" y="35140"/>
                </a:cubicBezTo>
                <a:cubicBezTo>
                  <a:pt x="10794" y="32185"/>
                  <a:pt x="11772" y="23138"/>
                  <a:pt x="15870" y="20404"/>
                </a:cubicBezTo>
                <a:cubicBezTo>
                  <a:pt x="21296" y="16784"/>
                  <a:pt x="28952" y="14939"/>
                  <a:pt x="35140" y="17003"/>
                </a:cubicBezTo>
                <a:cubicBezTo>
                  <a:pt x="41903" y="19259"/>
                  <a:pt x="46219" y="27330"/>
                  <a:pt x="53277" y="28339"/>
                </a:cubicBezTo>
                <a:cubicBezTo>
                  <a:pt x="62814" y="29702"/>
                  <a:pt x="72079" y="24034"/>
                  <a:pt x="81616" y="22671"/>
                </a:cubicBezTo>
                <a:cubicBezTo>
                  <a:pt x="88073" y="21748"/>
                  <a:pt x="94829" y="23651"/>
                  <a:pt x="100886" y="26072"/>
                </a:cubicBezTo>
                <a:cubicBezTo>
                  <a:pt x="109525" y="29526"/>
                  <a:pt x="115643" y="41211"/>
                  <a:pt x="114489" y="50443"/>
                </a:cubicBezTo>
                <a:cubicBezTo>
                  <a:pt x="113657" y="57092"/>
                  <a:pt x="109239" y="62790"/>
                  <a:pt x="107121" y="69147"/>
                </a:cubicBezTo>
                <a:cubicBezTo>
                  <a:pt x="105210" y="74883"/>
                  <a:pt x="106127" y="81321"/>
                  <a:pt x="107121" y="87284"/>
                </a:cubicBezTo>
                <a:cubicBezTo>
                  <a:pt x="108904" y="97978"/>
                  <a:pt x="122154" y="102982"/>
                  <a:pt x="128658" y="111655"/>
                </a:cubicBezTo>
                <a:cubicBezTo>
                  <a:pt x="134556" y="119520"/>
                  <a:pt x="136746" y="134177"/>
                  <a:pt x="129792" y="141127"/>
                </a:cubicBezTo>
                <a:cubicBezTo>
                  <a:pt x="126852" y="144065"/>
                  <a:pt x="120648" y="143621"/>
                  <a:pt x="117323" y="141127"/>
                </a:cubicBezTo>
                <a:cubicBezTo>
                  <a:pt x="113913" y="138570"/>
                  <a:pt x="113140" y="132701"/>
                  <a:pt x="114489" y="128658"/>
                </a:cubicBezTo>
                <a:cubicBezTo>
                  <a:pt x="117122" y="120764"/>
                  <a:pt x="134435" y="120868"/>
                  <a:pt x="139427" y="127525"/>
                </a:cubicBezTo>
                <a:cubicBezTo>
                  <a:pt x="144981" y="134931"/>
                  <a:pt x="143568" y="147018"/>
                  <a:pt x="139427" y="155297"/>
                </a:cubicBezTo>
                <a:cubicBezTo>
                  <a:pt x="133383" y="167379"/>
                  <a:pt x="114133" y="169854"/>
                  <a:pt x="109388" y="182502"/>
                </a:cubicBezTo>
                <a:cubicBezTo>
                  <a:pt x="105865" y="191892"/>
                  <a:pt x="105259" y="202811"/>
                  <a:pt x="107688" y="212541"/>
                </a:cubicBezTo>
                <a:cubicBezTo>
                  <a:pt x="110366" y="223268"/>
                  <a:pt x="124403" y="230678"/>
                  <a:pt x="135460" y="230678"/>
                </a:cubicBezTo>
              </a:path>
            </a:pathLst>
          </a:custGeom>
          <a:noFill/>
          <a:ln w="19050" cap="flat" cmpd="sng">
            <a:solidFill>
              <a:schemeClr val="accent1"/>
            </a:solidFill>
            <a:prstDash val="dot"/>
            <a:round/>
            <a:headEnd type="none" w="med" len="med"/>
            <a:tailEnd type="none" w="med" len="med"/>
          </a:ln>
        </p:spPr>
      </p:sp>
      <p:pic>
        <p:nvPicPr>
          <p:cNvPr id="7" name="Google Shape;383;p43">
            <a:extLst>
              <a:ext uri="{FF2B5EF4-FFF2-40B4-BE49-F238E27FC236}">
                <a16:creationId xmlns:a16="http://schemas.microsoft.com/office/drawing/2014/main" id="{BC89B15F-E42F-4BE8-AF2B-0DDEBA27126A}"/>
              </a:ext>
            </a:extLst>
          </p:cNvPr>
          <p:cNvPicPr preferRelativeResize="0"/>
          <p:nvPr/>
        </p:nvPicPr>
        <p:blipFill>
          <a:blip r:embed="rId3">
            <a:alphaModFix/>
          </a:blip>
          <a:stretch>
            <a:fillRect/>
          </a:stretch>
        </p:blipFill>
        <p:spPr>
          <a:xfrm rot="-3802046">
            <a:off x="8550903" y="105288"/>
            <a:ext cx="594884" cy="582149"/>
          </a:xfrm>
          <a:prstGeom prst="rect">
            <a:avLst/>
          </a:prstGeom>
          <a:noFill/>
          <a:ln>
            <a:noFill/>
          </a:ln>
        </p:spPr>
      </p:pic>
      <p:pic>
        <p:nvPicPr>
          <p:cNvPr id="8" name="Google Shape;379;p43">
            <a:extLst>
              <a:ext uri="{FF2B5EF4-FFF2-40B4-BE49-F238E27FC236}">
                <a16:creationId xmlns:a16="http://schemas.microsoft.com/office/drawing/2014/main" id="{D14891C4-9D3E-4D34-A451-1AEDF257C450}"/>
              </a:ext>
            </a:extLst>
          </p:cNvPr>
          <p:cNvPicPr preferRelativeResize="0"/>
          <p:nvPr/>
        </p:nvPicPr>
        <p:blipFill>
          <a:blip r:embed="rId4">
            <a:alphaModFix/>
          </a:blip>
          <a:stretch>
            <a:fillRect/>
          </a:stretch>
        </p:blipFill>
        <p:spPr>
          <a:xfrm rot="-654206">
            <a:off x="-271249" y="3945133"/>
            <a:ext cx="869200" cy="1247491"/>
          </a:xfrm>
          <a:prstGeom prst="rect">
            <a:avLst/>
          </a:prstGeom>
          <a:noFill/>
          <a:ln>
            <a:noFill/>
          </a:ln>
        </p:spPr>
      </p:pic>
      <p:pic>
        <p:nvPicPr>
          <p:cNvPr id="9" name="Google Shape;619;p57">
            <a:extLst>
              <a:ext uri="{FF2B5EF4-FFF2-40B4-BE49-F238E27FC236}">
                <a16:creationId xmlns:a16="http://schemas.microsoft.com/office/drawing/2014/main" id="{73CB4D4B-6299-4514-BC59-F57C0FA129CA}"/>
              </a:ext>
            </a:extLst>
          </p:cNvPr>
          <p:cNvPicPr preferRelativeResize="0"/>
          <p:nvPr/>
        </p:nvPicPr>
        <p:blipFill>
          <a:blip r:embed="rId5">
            <a:alphaModFix/>
          </a:blip>
          <a:stretch>
            <a:fillRect/>
          </a:stretch>
        </p:blipFill>
        <p:spPr>
          <a:xfrm>
            <a:off x="8026409" y="3998276"/>
            <a:ext cx="1027597" cy="1141203"/>
          </a:xfrm>
          <a:prstGeom prst="rect">
            <a:avLst/>
          </a:prstGeom>
          <a:noFill/>
          <a:ln>
            <a:noFill/>
          </a:ln>
        </p:spPr>
      </p:pic>
      <p:pic>
        <p:nvPicPr>
          <p:cNvPr id="10" name="Google Shape;620;p57">
            <a:extLst>
              <a:ext uri="{FF2B5EF4-FFF2-40B4-BE49-F238E27FC236}">
                <a16:creationId xmlns:a16="http://schemas.microsoft.com/office/drawing/2014/main" id="{453E7A08-DB83-436A-BC24-9132E0FED1A7}"/>
              </a:ext>
            </a:extLst>
          </p:cNvPr>
          <p:cNvPicPr preferRelativeResize="0"/>
          <p:nvPr/>
        </p:nvPicPr>
        <p:blipFill>
          <a:blip r:embed="rId6">
            <a:alphaModFix/>
          </a:blip>
          <a:stretch>
            <a:fillRect/>
          </a:stretch>
        </p:blipFill>
        <p:spPr>
          <a:xfrm flipH="1">
            <a:off x="-76881" y="0"/>
            <a:ext cx="874412" cy="1010240"/>
          </a:xfrm>
          <a:prstGeom prst="rect">
            <a:avLst/>
          </a:prstGeom>
          <a:noFill/>
          <a:ln>
            <a:noFill/>
          </a:ln>
        </p:spPr>
      </p:pic>
      <p:sp>
        <p:nvSpPr>
          <p:cNvPr id="12" name="Google Shape;278;p38">
            <a:extLst>
              <a:ext uri="{FF2B5EF4-FFF2-40B4-BE49-F238E27FC236}">
                <a16:creationId xmlns:a16="http://schemas.microsoft.com/office/drawing/2014/main" id="{350D541F-4514-4243-92B1-A1A09839E04C}"/>
              </a:ext>
            </a:extLst>
          </p:cNvPr>
          <p:cNvSpPr txBox="1">
            <a:spLocks noGrp="1"/>
          </p:cNvSpPr>
          <p:nvPr>
            <p:ph type="subTitle" idx="1"/>
          </p:nvPr>
        </p:nvSpPr>
        <p:spPr>
          <a:xfrm>
            <a:off x="797531" y="396362"/>
            <a:ext cx="7100992" cy="28140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
        <p:nvSpPr>
          <p:cNvPr id="13" name="TextBox 12">
            <a:extLst>
              <a:ext uri="{FF2B5EF4-FFF2-40B4-BE49-F238E27FC236}">
                <a16:creationId xmlns:a16="http://schemas.microsoft.com/office/drawing/2014/main" id="{AF472585-B00F-4F7D-B426-3828EB0176E2}"/>
              </a:ext>
            </a:extLst>
          </p:cNvPr>
          <p:cNvSpPr txBox="1"/>
          <p:nvPr/>
        </p:nvSpPr>
        <p:spPr>
          <a:xfrm>
            <a:off x="793478" y="917247"/>
            <a:ext cx="7746729" cy="3474606"/>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en-CA" sz="1600" dirty="0">
                <a:solidFill>
                  <a:schemeClr val="accent4">
                    <a:lumMod val="50000"/>
                  </a:schemeClr>
                </a:solidFill>
                <a:latin typeface="Merienda One"/>
              </a:rPr>
              <a:t>Initially player launches the application (Veggie </a:t>
            </a:r>
            <a:r>
              <a:rPr lang="en-CA" sz="1600" dirty="0" err="1">
                <a:solidFill>
                  <a:schemeClr val="accent4">
                    <a:lumMod val="50000"/>
                  </a:schemeClr>
                </a:solidFill>
                <a:latin typeface="Merienda One"/>
              </a:rPr>
              <a:t>HuntAR</a:t>
            </a:r>
            <a:r>
              <a:rPr lang="en-CA" sz="1600" dirty="0">
                <a:solidFill>
                  <a:schemeClr val="accent4">
                    <a:lumMod val="50000"/>
                  </a:schemeClr>
                </a:solidFill>
                <a:latin typeface="Merienda One"/>
              </a:rPr>
              <a:t>) and navigates to the splash screen.</a:t>
            </a:r>
          </a:p>
          <a:p>
            <a:pPr marL="285750" indent="-285750">
              <a:lnSpc>
                <a:spcPct val="200000"/>
              </a:lnSpc>
              <a:buFont typeface="Wingdings" panose="05000000000000000000" pitchFamily="2" charset="2"/>
              <a:buChar char="ü"/>
            </a:pPr>
            <a:r>
              <a:rPr lang="en-CA" sz="1600" dirty="0">
                <a:solidFill>
                  <a:schemeClr val="accent4">
                    <a:lumMod val="50000"/>
                  </a:schemeClr>
                </a:solidFill>
                <a:latin typeface="Merienda One"/>
              </a:rPr>
              <a:t>Once the splash screen disappears user navigates to the main page and the user can start the game, Exit the game, and user can check about the game, and change the settings.</a:t>
            </a:r>
          </a:p>
          <a:p>
            <a:pPr marL="285750" indent="-285750">
              <a:lnSpc>
                <a:spcPct val="200000"/>
              </a:lnSpc>
              <a:buFont typeface="Wingdings" panose="05000000000000000000" pitchFamily="2" charset="2"/>
              <a:buChar char="ü"/>
            </a:pPr>
            <a:r>
              <a:rPr lang="en-CA" sz="1600" dirty="0">
                <a:solidFill>
                  <a:schemeClr val="accent4">
                    <a:lumMod val="50000"/>
                  </a:schemeClr>
                </a:solidFill>
                <a:latin typeface="Merienda One"/>
              </a:rPr>
              <a:t>Once the user starts the game 3D models of veggies and fruits are displayed and the user can shoot the objects with the help of the knife.</a:t>
            </a:r>
          </a:p>
        </p:txBody>
      </p:sp>
    </p:spTree>
    <p:extLst>
      <p:ext uri="{BB962C8B-B14F-4D97-AF65-F5344CB8AC3E}">
        <p14:creationId xmlns:p14="http://schemas.microsoft.com/office/powerpoint/2010/main" val="4213431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6" name="Google Shape;476;p48"/>
          <p:cNvPicPr preferRelativeResize="0"/>
          <p:nvPr/>
        </p:nvPicPr>
        <p:blipFill>
          <a:blip r:embed="rId5">
            <a:alphaModFix/>
          </a:blip>
          <a:stretch>
            <a:fillRect/>
          </a:stretch>
        </p:blipFill>
        <p:spPr>
          <a:xfrm>
            <a:off x="7715434" y="491848"/>
            <a:ext cx="1293424" cy="1265750"/>
          </a:xfrm>
          <a:prstGeom prst="rect">
            <a:avLst/>
          </a:prstGeom>
          <a:noFill/>
          <a:ln>
            <a:noFill/>
          </a:ln>
        </p:spPr>
      </p:pic>
      <p:sp>
        <p:nvSpPr>
          <p:cNvPr id="477" name="Google Shape;477;p48"/>
          <p:cNvSpPr/>
          <p:nvPr/>
        </p:nvSpPr>
        <p:spPr>
          <a:xfrm>
            <a:off x="-127000" y="-134625"/>
            <a:ext cx="8938106" cy="4923975"/>
          </a:xfrm>
          <a:custGeom>
            <a:avLst/>
            <a:gdLst/>
            <a:ahLst/>
            <a:cxnLst/>
            <a:rect l="l" t="t" r="r" b="b"/>
            <a:pathLst>
              <a:path w="345034" h="196959" extrusionOk="0">
                <a:moveTo>
                  <a:pt x="0" y="190195"/>
                </a:moveTo>
                <a:cubicBezTo>
                  <a:pt x="7634" y="163500"/>
                  <a:pt x="53556" y="155757"/>
                  <a:pt x="79553" y="165507"/>
                </a:cubicBezTo>
                <a:cubicBezTo>
                  <a:pt x="89848" y="169368"/>
                  <a:pt x="100400" y="183116"/>
                  <a:pt x="96926" y="193548"/>
                </a:cubicBezTo>
                <a:cubicBezTo>
                  <a:pt x="94983" y="199383"/>
                  <a:pt x="80131" y="197076"/>
                  <a:pt x="78638" y="191110"/>
                </a:cubicBezTo>
                <a:cubicBezTo>
                  <a:pt x="76379" y="182083"/>
                  <a:pt x="84765" y="171114"/>
                  <a:pt x="93269" y="167335"/>
                </a:cubicBezTo>
                <a:cubicBezTo>
                  <a:pt x="111686" y="159150"/>
                  <a:pt x="133475" y="163067"/>
                  <a:pt x="153619" y="163678"/>
                </a:cubicBezTo>
                <a:cubicBezTo>
                  <a:pt x="189087" y="164754"/>
                  <a:pt x="221567" y="192005"/>
                  <a:pt x="256946" y="189281"/>
                </a:cubicBezTo>
                <a:cubicBezTo>
                  <a:pt x="266424" y="188551"/>
                  <a:pt x="276116" y="187511"/>
                  <a:pt x="284988" y="184099"/>
                </a:cubicBezTo>
                <a:cubicBezTo>
                  <a:pt x="297141" y="179425"/>
                  <a:pt x="313243" y="162014"/>
                  <a:pt x="306019" y="151181"/>
                </a:cubicBezTo>
                <a:cubicBezTo>
                  <a:pt x="302782" y="146327"/>
                  <a:pt x="292146" y="148647"/>
                  <a:pt x="288646" y="153315"/>
                </a:cubicBezTo>
                <a:cubicBezTo>
                  <a:pt x="283912" y="159628"/>
                  <a:pt x="281693" y="168866"/>
                  <a:pt x="283769" y="176479"/>
                </a:cubicBezTo>
                <a:cubicBezTo>
                  <a:pt x="287509" y="190197"/>
                  <a:pt x="314042" y="195323"/>
                  <a:pt x="325222" y="186538"/>
                </a:cubicBezTo>
                <a:cubicBezTo>
                  <a:pt x="337301" y="177047"/>
                  <a:pt x="341872" y="151683"/>
                  <a:pt x="331013" y="140818"/>
                </a:cubicBezTo>
                <a:cubicBezTo>
                  <a:pt x="323592" y="133393"/>
                  <a:pt x="310781" y="135171"/>
                  <a:pt x="300533" y="132893"/>
                </a:cubicBezTo>
                <a:cubicBezTo>
                  <a:pt x="289010" y="130331"/>
                  <a:pt x="275480" y="121136"/>
                  <a:pt x="274015" y="109423"/>
                </a:cubicBezTo>
                <a:cubicBezTo>
                  <a:pt x="272527" y="97531"/>
                  <a:pt x="275063" y="85216"/>
                  <a:pt x="278587" y="73762"/>
                </a:cubicBezTo>
                <a:cubicBezTo>
                  <a:pt x="282901" y="59740"/>
                  <a:pt x="288726" y="43783"/>
                  <a:pt x="301142" y="35967"/>
                </a:cubicBezTo>
                <a:cubicBezTo>
                  <a:pt x="308547" y="31305"/>
                  <a:pt x="318204" y="28278"/>
                  <a:pt x="326746" y="30175"/>
                </a:cubicBezTo>
                <a:cubicBezTo>
                  <a:pt x="333710" y="31721"/>
                  <a:pt x="342052" y="40992"/>
                  <a:pt x="339242" y="47549"/>
                </a:cubicBezTo>
                <a:cubicBezTo>
                  <a:pt x="335764" y="55667"/>
                  <a:pt x="315658" y="45981"/>
                  <a:pt x="314858" y="37186"/>
                </a:cubicBezTo>
                <a:cubicBezTo>
                  <a:pt x="313412" y="21289"/>
                  <a:pt x="329071" y="0"/>
                  <a:pt x="345034" y="0"/>
                </a:cubicBezTo>
              </a:path>
            </a:pathLst>
          </a:custGeom>
          <a:noFill/>
          <a:ln w="19050" cap="flat" cmpd="sng">
            <a:solidFill>
              <a:schemeClr val="accent1"/>
            </a:solidFill>
            <a:prstDash val="dot"/>
            <a:round/>
            <a:headEnd type="none" w="med" len="med"/>
            <a:tailEnd type="none" w="med" len="med"/>
          </a:ln>
        </p:spPr>
      </p:sp>
      <p:pic>
        <p:nvPicPr>
          <p:cNvPr id="11" name="Google Shape;379;p43">
            <a:extLst>
              <a:ext uri="{FF2B5EF4-FFF2-40B4-BE49-F238E27FC236}">
                <a16:creationId xmlns:a16="http://schemas.microsoft.com/office/drawing/2014/main" id="{80EB1E15-CF7E-4CD2-BA10-5424F626749F}"/>
              </a:ext>
            </a:extLst>
          </p:cNvPr>
          <p:cNvPicPr preferRelativeResize="0"/>
          <p:nvPr/>
        </p:nvPicPr>
        <p:blipFill>
          <a:blip r:embed="rId6">
            <a:alphaModFix/>
          </a:blip>
          <a:stretch>
            <a:fillRect/>
          </a:stretch>
        </p:blipFill>
        <p:spPr>
          <a:xfrm rot="-654206">
            <a:off x="-136537" y="3960898"/>
            <a:ext cx="869200" cy="1247491"/>
          </a:xfrm>
          <a:prstGeom prst="rect">
            <a:avLst/>
          </a:prstGeom>
          <a:noFill/>
          <a:ln>
            <a:noFill/>
          </a:ln>
        </p:spPr>
      </p:pic>
      <p:sp>
        <p:nvSpPr>
          <p:cNvPr id="8" name="Google Shape;277;p38">
            <a:extLst>
              <a:ext uri="{FF2B5EF4-FFF2-40B4-BE49-F238E27FC236}">
                <a16:creationId xmlns:a16="http://schemas.microsoft.com/office/drawing/2014/main" id="{7F4D609F-9CAB-4AAC-9E5A-64C78EC51539}"/>
              </a:ext>
            </a:extLst>
          </p:cNvPr>
          <p:cNvSpPr txBox="1">
            <a:spLocks/>
          </p:cNvSpPr>
          <p:nvPr/>
        </p:nvSpPr>
        <p:spPr>
          <a:xfrm>
            <a:off x="298063" y="598288"/>
            <a:ext cx="4241564" cy="75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Merienda One"/>
              <a:buNone/>
              <a:defRPr sz="3500" b="0" i="0" u="none" strike="noStrike" cap="none">
                <a:solidFill>
                  <a:schemeClr val="accent2"/>
                </a:solidFill>
                <a:latin typeface="Merienda One"/>
                <a:ea typeface="Merienda One"/>
                <a:cs typeface="Merienda One"/>
                <a:sym typeface="Merienda One"/>
              </a:defRPr>
            </a:lvl1pPr>
            <a:lvl2pPr marR="0" lvl="1" algn="l" rtl="0">
              <a:lnSpc>
                <a:spcPct val="100000"/>
              </a:lnSpc>
              <a:spcBef>
                <a:spcPts val="0"/>
              </a:spcBef>
              <a:spcAft>
                <a:spcPts val="0"/>
              </a:spcAft>
              <a:buClr>
                <a:schemeClr val="accent2"/>
              </a:buClr>
              <a:buSzPts val="2800"/>
              <a:buFont typeface="Merienda One"/>
              <a:buNone/>
              <a:defRPr sz="2800" b="0" i="0" u="none" strike="noStrike" cap="none">
                <a:solidFill>
                  <a:schemeClr val="accent2"/>
                </a:solidFill>
                <a:latin typeface="Merienda One"/>
                <a:ea typeface="Merienda One"/>
                <a:cs typeface="Merienda One"/>
                <a:sym typeface="Merienda One"/>
              </a:defRPr>
            </a:lvl2pPr>
            <a:lvl3pPr marR="0" lvl="2" algn="l" rtl="0">
              <a:lnSpc>
                <a:spcPct val="100000"/>
              </a:lnSpc>
              <a:spcBef>
                <a:spcPts val="0"/>
              </a:spcBef>
              <a:spcAft>
                <a:spcPts val="0"/>
              </a:spcAft>
              <a:buClr>
                <a:schemeClr val="accent2"/>
              </a:buClr>
              <a:buSzPts val="2800"/>
              <a:buFont typeface="Merienda One"/>
              <a:buNone/>
              <a:defRPr sz="2800" b="0" i="0" u="none" strike="noStrike" cap="none">
                <a:solidFill>
                  <a:schemeClr val="accent2"/>
                </a:solidFill>
                <a:latin typeface="Merienda One"/>
                <a:ea typeface="Merienda One"/>
                <a:cs typeface="Merienda One"/>
                <a:sym typeface="Merienda One"/>
              </a:defRPr>
            </a:lvl3pPr>
            <a:lvl4pPr marR="0" lvl="3" algn="l" rtl="0">
              <a:lnSpc>
                <a:spcPct val="100000"/>
              </a:lnSpc>
              <a:spcBef>
                <a:spcPts val="0"/>
              </a:spcBef>
              <a:spcAft>
                <a:spcPts val="0"/>
              </a:spcAft>
              <a:buClr>
                <a:schemeClr val="accent2"/>
              </a:buClr>
              <a:buSzPts val="2800"/>
              <a:buFont typeface="Merienda One"/>
              <a:buNone/>
              <a:defRPr sz="2800" b="0" i="0" u="none" strike="noStrike" cap="none">
                <a:solidFill>
                  <a:schemeClr val="accent2"/>
                </a:solidFill>
                <a:latin typeface="Merienda One"/>
                <a:ea typeface="Merienda One"/>
                <a:cs typeface="Merienda One"/>
                <a:sym typeface="Merienda One"/>
              </a:defRPr>
            </a:lvl4pPr>
            <a:lvl5pPr marR="0" lvl="4" algn="l" rtl="0">
              <a:lnSpc>
                <a:spcPct val="100000"/>
              </a:lnSpc>
              <a:spcBef>
                <a:spcPts val="0"/>
              </a:spcBef>
              <a:spcAft>
                <a:spcPts val="0"/>
              </a:spcAft>
              <a:buClr>
                <a:schemeClr val="accent2"/>
              </a:buClr>
              <a:buSzPts val="2800"/>
              <a:buFont typeface="Merienda One"/>
              <a:buNone/>
              <a:defRPr sz="2800" b="0" i="0" u="none" strike="noStrike" cap="none">
                <a:solidFill>
                  <a:schemeClr val="accent2"/>
                </a:solidFill>
                <a:latin typeface="Merienda One"/>
                <a:ea typeface="Merienda One"/>
                <a:cs typeface="Merienda One"/>
                <a:sym typeface="Merienda One"/>
              </a:defRPr>
            </a:lvl5pPr>
            <a:lvl6pPr marR="0" lvl="5" algn="l" rtl="0">
              <a:lnSpc>
                <a:spcPct val="100000"/>
              </a:lnSpc>
              <a:spcBef>
                <a:spcPts val="0"/>
              </a:spcBef>
              <a:spcAft>
                <a:spcPts val="0"/>
              </a:spcAft>
              <a:buClr>
                <a:schemeClr val="accent2"/>
              </a:buClr>
              <a:buSzPts val="2800"/>
              <a:buFont typeface="Merienda One"/>
              <a:buNone/>
              <a:defRPr sz="2800" b="0" i="0" u="none" strike="noStrike" cap="none">
                <a:solidFill>
                  <a:schemeClr val="accent2"/>
                </a:solidFill>
                <a:latin typeface="Merienda One"/>
                <a:ea typeface="Merienda One"/>
                <a:cs typeface="Merienda One"/>
                <a:sym typeface="Merienda One"/>
              </a:defRPr>
            </a:lvl6pPr>
            <a:lvl7pPr marR="0" lvl="6" algn="l" rtl="0">
              <a:lnSpc>
                <a:spcPct val="100000"/>
              </a:lnSpc>
              <a:spcBef>
                <a:spcPts val="0"/>
              </a:spcBef>
              <a:spcAft>
                <a:spcPts val="0"/>
              </a:spcAft>
              <a:buClr>
                <a:schemeClr val="accent2"/>
              </a:buClr>
              <a:buSzPts val="2800"/>
              <a:buFont typeface="Merienda One"/>
              <a:buNone/>
              <a:defRPr sz="2800" b="0" i="0" u="none" strike="noStrike" cap="none">
                <a:solidFill>
                  <a:schemeClr val="accent2"/>
                </a:solidFill>
                <a:latin typeface="Merienda One"/>
                <a:ea typeface="Merienda One"/>
                <a:cs typeface="Merienda One"/>
                <a:sym typeface="Merienda One"/>
              </a:defRPr>
            </a:lvl7pPr>
            <a:lvl8pPr marR="0" lvl="7" algn="l" rtl="0">
              <a:lnSpc>
                <a:spcPct val="100000"/>
              </a:lnSpc>
              <a:spcBef>
                <a:spcPts val="0"/>
              </a:spcBef>
              <a:spcAft>
                <a:spcPts val="0"/>
              </a:spcAft>
              <a:buClr>
                <a:schemeClr val="accent2"/>
              </a:buClr>
              <a:buSzPts val="2800"/>
              <a:buFont typeface="Merienda One"/>
              <a:buNone/>
              <a:defRPr sz="2800" b="0" i="0" u="none" strike="noStrike" cap="none">
                <a:solidFill>
                  <a:schemeClr val="accent2"/>
                </a:solidFill>
                <a:latin typeface="Merienda One"/>
                <a:ea typeface="Merienda One"/>
                <a:cs typeface="Merienda One"/>
                <a:sym typeface="Merienda One"/>
              </a:defRPr>
            </a:lvl8pPr>
            <a:lvl9pPr marR="0" lvl="8" algn="l" rtl="0">
              <a:lnSpc>
                <a:spcPct val="100000"/>
              </a:lnSpc>
              <a:spcBef>
                <a:spcPts val="0"/>
              </a:spcBef>
              <a:spcAft>
                <a:spcPts val="0"/>
              </a:spcAft>
              <a:buClr>
                <a:schemeClr val="accent2"/>
              </a:buClr>
              <a:buSzPts val="2800"/>
              <a:buFont typeface="Merienda One"/>
              <a:buNone/>
              <a:defRPr sz="2800" b="0" i="0" u="none" strike="noStrike" cap="none">
                <a:solidFill>
                  <a:schemeClr val="accent2"/>
                </a:solidFill>
                <a:latin typeface="Merienda One"/>
                <a:ea typeface="Merienda One"/>
                <a:cs typeface="Merienda One"/>
                <a:sym typeface="Merienda One"/>
              </a:defRPr>
            </a:lvl9pPr>
          </a:lstStyle>
          <a:p>
            <a:pPr algn="l"/>
            <a:r>
              <a:rPr lang="en-CA" dirty="0"/>
              <a:t>Demo Video</a:t>
            </a:r>
          </a:p>
        </p:txBody>
      </p:sp>
      <p:pic>
        <p:nvPicPr>
          <p:cNvPr id="3" name="demo">
            <a:hlinkClick r:id="" action="ppaction://media"/>
            <a:extLst>
              <a:ext uri="{FF2B5EF4-FFF2-40B4-BE49-F238E27FC236}">
                <a16:creationId xmlns:a16="http://schemas.microsoft.com/office/drawing/2014/main" id="{F23F44D2-B6DC-423C-B420-67BAED562EE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997996" y="74886"/>
            <a:ext cx="2438400" cy="4876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7" name="Google Shape;327;p4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sz="2400" dirty="0"/>
              <a:t>Future Work: Improvement On The Game</a:t>
            </a:r>
            <a:endParaRPr sz="2400" dirty="0"/>
          </a:p>
        </p:txBody>
      </p:sp>
      <p:sp>
        <p:nvSpPr>
          <p:cNvPr id="328" name="Google Shape;328;p41"/>
          <p:cNvSpPr txBox="1"/>
          <p:nvPr/>
        </p:nvSpPr>
        <p:spPr>
          <a:xfrm>
            <a:off x="713225" y="3937670"/>
            <a:ext cx="1821600" cy="64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dirty="0">
              <a:solidFill>
                <a:schemeClr val="dk2"/>
              </a:solidFill>
              <a:latin typeface="Merienda One"/>
              <a:ea typeface="Merienda One"/>
              <a:cs typeface="Merienda One"/>
              <a:sym typeface="Merienda One"/>
            </a:endParaRPr>
          </a:p>
        </p:txBody>
      </p:sp>
      <p:sp>
        <p:nvSpPr>
          <p:cNvPr id="329" name="Google Shape;329;p41"/>
          <p:cNvSpPr txBox="1"/>
          <p:nvPr/>
        </p:nvSpPr>
        <p:spPr>
          <a:xfrm>
            <a:off x="713225" y="3020805"/>
            <a:ext cx="1821600" cy="6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dirty="0">
              <a:solidFill>
                <a:schemeClr val="dk2"/>
              </a:solidFill>
              <a:latin typeface="Merienda One"/>
              <a:ea typeface="Merienda One"/>
              <a:cs typeface="Merienda One"/>
              <a:sym typeface="Merienda One"/>
            </a:endParaRPr>
          </a:p>
        </p:txBody>
      </p:sp>
      <p:pic>
        <p:nvPicPr>
          <p:cNvPr id="330" name="Google Shape;330;p41"/>
          <p:cNvPicPr preferRelativeResize="0"/>
          <p:nvPr/>
        </p:nvPicPr>
        <p:blipFill>
          <a:blip r:embed="rId3">
            <a:alphaModFix/>
          </a:blip>
          <a:stretch>
            <a:fillRect/>
          </a:stretch>
        </p:blipFill>
        <p:spPr>
          <a:xfrm>
            <a:off x="707075" y="920501"/>
            <a:ext cx="1177426" cy="1283250"/>
          </a:xfrm>
          <a:prstGeom prst="rect">
            <a:avLst/>
          </a:prstGeom>
          <a:noFill/>
          <a:ln>
            <a:noFill/>
          </a:ln>
        </p:spPr>
      </p:pic>
      <p:sp>
        <p:nvSpPr>
          <p:cNvPr id="2" name="TextBox 1">
            <a:extLst>
              <a:ext uri="{FF2B5EF4-FFF2-40B4-BE49-F238E27FC236}">
                <a16:creationId xmlns:a16="http://schemas.microsoft.com/office/drawing/2014/main" id="{AE8A5DDD-2970-4707-966D-CAC06B953650}"/>
              </a:ext>
            </a:extLst>
          </p:cNvPr>
          <p:cNvSpPr txBox="1"/>
          <p:nvPr/>
        </p:nvSpPr>
        <p:spPr>
          <a:xfrm>
            <a:off x="2104696" y="1145313"/>
            <a:ext cx="6605752" cy="4062651"/>
          </a:xfrm>
          <a:prstGeom prst="rect">
            <a:avLst/>
          </a:prstGeom>
          <a:noFill/>
        </p:spPr>
        <p:txBody>
          <a:bodyPr wrap="square" rtlCol="0">
            <a:spAutoFit/>
          </a:bodyPr>
          <a:lstStyle/>
          <a:p>
            <a:pPr>
              <a:lnSpc>
                <a:spcPct val="150000"/>
              </a:lnSpc>
            </a:pPr>
            <a:r>
              <a:rPr lang="en-CA" sz="1600" dirty="0">
                <a:solidFill>
                  <a:schemeClr val="accent4">
                    <a:lumMod val="50000"/>
                  </a:schemeClr>
                </a:solidFill>
                <a:latin typeface="Merienda One"/>
              </a:rPr>
              <a:t>We will develop new features to implement in the game that include:</a:t>
            </a:r>
          </a:p>
          <a:p>
            <a:pPr marL="285750" lvl="1" indent="-285750">
              <a:lnSpc>
                <a:spcPct val="150000"/>
              </a:lnSpc>
              <a:buFont typeface="Wingdings" panose="05000000000000000000" pitchFamily="2" charset="2"/>
              <a:buChar char="ü"/>
            </a:pPr>
            <a:r>
              <a:rPr lang="en-CA" sz="1600" dirty="0">
                <a:solidFill>
                  <a:schemeClr val="accent4">
                    <a:lumMod val="50000"/>
                  </a:schemeClr>
                </a:solidFill>
                <a:latin typeface="Merienda One"/>
              </a:rPr>
              <a:t>Adding more game modes.</a:t>
            </a:r>
          </a:p>
          <a:p>
            <a:pPr marL="285750" lvl="1" indent="-285750">
              <a:lnSpc>
                <a:spcPct val="150000"/>
              </a:lnSpc>
              <a:buFont typeface="Wingdings" panose="05000000000000000000" pitchFamily="2" charset="2"/>
              <a:buChar char="ü"/>
            </a:pPr>
            <a:r>
              <a:rPr lang="en-CA" sz="1600" dirty="0">
                <a:solidFill>
                  <a:schemeClr val="accent4">
                    <a:lumMod val="50000"/>
                  </a:schemeClr>
                </a:solidFill>
                <a:latin typeface="Merienda One"/>
              </a:rPr>
              <a:t>Adding a leader board to record the highest score.</a:t>
            </a:r>
            <a:endParaRPr lang="en-US" sz="1600" dirty="0">
              <a:solidFill>
                <a:schemeClr val="accent4">
                  <a:lumMod val="50000"/>
                </a:schemeClr>
              </a:solidFill>
              <a:latin typeface="Merienda One"/>
            </a:endParaRPr>
          </a:p>
          <a:p>
            <a:pPr marL="285750" indent="-285750">
              <a:lnSpc>
                <a:spcPct val="150000"/>
              </a:lnSpc>
              <a:buFont typeface="Wingdings" panose="05000000000000000000" pitchFamily="2" charset="2"/>
              <a:buChar char="ü"/>
            </a:pPr>
            <a:r>
              <a:rPr lang="en-US" sz="1600" dirty="0">
                <a:solidFill>
                  <a:schemeClr val="accent4">
                    <a:lumMod val="50000"/>
                  </a:schemeClr>
                </a:solidFill>
                <a:latin typeface="Merienda One"/>
              </a:rPr>
              <a:t>Customizable themes and more objects to shoot.</a:t>
            </a:r>
          </a:p>
          <a:p>
            <a:pPr marL="285750" indent="-285750">
              <a:lnSpc>
                <a:spcPct val="150000"/>
              </a:lnSpc>
              <a:buFont typeface="Wingdings" panose="05000000000000000000" pitchFamily="2" charset="2"/>
              <a:buChar char="ü"/>
            </a:pPr>
            <a:r>
              <a:rPr lang="en-US" sz="1600" dirty="0">
                <a:solidFill>
                  <a:schemeClr val="accent4">
                    <a:lumMod val="50000"/>
                  </a:schemeClr>
                </a:solidFill>
                <a:latin typeface="Merienda One"/>
              </a:rPr>
              <a:t>Provide a tutorial on how to play the game and provide tips while playing.</a:t>
            </a:r>
          </a:p>
          <a:p>
            <a:pPr marL="285750" indent="-285750">
              <a:lnSpc>
                <a:spcPct val="150000"/>
              </a:lnSpc>
              <a:buFont typeface="Wingdings" panose="05000000000000000000" pitchFamily="2" charset="2"/>
              <a:buChar char="ü"/>
            </a:pPr>
            <a:r>
              <a:rPr lang="en-US" sz="1600" dirty="0">
                <a:solidFill>
                  <a:schemeClr val="accent4">
                    <a:lumMod val="50000"/>
                  </a:schemeClr>
                </a:solidFill>
                <a:latin typeface="Merienda One"/>
              </a:rPr>
              <a:t>Add iOS support.</a:t>
            </a:r>
          </a:p>
          <a:p>
            <a:pPr marL="285750" indent="-285750">
              <a:lnSpc>
                <a:spcPct val="150000"/>
              </a:lnSpc>
              <a:buFont typeface="Wingdings" panose="05000000000000000000" pitchFamily="2" charset="2"/>
              <a:buChar char="ü"/>
            </a:pPr>
            <a:r>
              <a:rPr lang="en-US" sz="1600" dirty="0">
                <a:solidFill>
                  <a:schemeClr val="accent4">
                    <a:lumMod val="50000"/>
                  </a:schemeClr>
                </a:solidFill>
                <a:latin typeface="Merienda One"/>
              </a:rPr>
              <a:t>Add Sound effects</a:t>
            </a:r>
          </a:p>
          <a:p>
            <a:pPr lvl="1">
              <a:lnSpc>
                <a:spcPct val="200000"/>
              </a:lnSpc>
            </a:pPr>
            <a:endParaRPr lang="en-CA" dirty="0">
              <a:solidFill>
                <a:schemeClr val="accent4">
                  <a:lumMod val="50000"/>
                </a:schemeClr>
              </a:solidFill>
            </a:endParaRPr>
          </a:p>
          <a:p>
            <a:endParaRPr lang="en-CA" dirty="0">
              <a:solidFill>
                <a:schemeClr val="accent4">
                  <a:lumMod val="50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7" name="Google Shape;327;p4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sz="2000" dirty="0"/>
              <a:t>Future Work: Improvement On The Methodology</a:t>
            </a:r>
            <a:endParaRPr sz="2000" dirty="0"/>
          </a:p>
        </p:txBody>
      </p:sp>
      <p:sp>
        <p:nvSpPr>
          <p:cNvPr id="328" name="Google Shape;328;p41"/>
          <p:cNvSpPr txBox="1"/>
          <p:nvPr/>
        </p:nvSpPr>
        <p:spPr>
          <a:xfrm>
            <a:off x="713225" y="3937670"/>
            <a:ext cx="1821600" cy="64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dirty="0">
              <a:solidFill>
                <a:schemeClr val="dk2"/>
              </a:solidFill>
              <a:latin typeface="Merienda One"/>
              <a:ea typeface="Merienda One"/>
              <a:cs typeface="Merienda One"/>
              <a:sym typeface="Merienda One"/>
            </a:endParaRPr>
          </a:p>
        </p:txBody>
      </p:sp>
      <p:sp>
        <p:nvSpPr>
          <p:cNvPr id="329" name="Google Shape;329;p41"/>
          <p:cNvSpPr txBox="1"/>
          <p:nvPr/>
        </p:nvSpPr>
        <p:spPr>
          <a:xfrm>
            <a:off x="713225" y="3020805"/>
            <a:ext cx="1821600" cy="6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dirty="0">
              <a:solidFill>
                <a:schemeClr val="dk2"/>
              </a:solidFill>
              <a:latin typeface="Merienda One"/>
              <a:ea typeface="Merienda One"/>
              <a:cs typeface="Merienda One"/>
              <a:sym typeface="Merienda One"/>
            </a:endParaRPr>
          </a:p>
        </p:txBody>
      </p:sp>
      <p:pic>
        <p:nvPicPr>
          <p:cNvPr id="330" name="Google Shape;330;p41"/>
          <p:cNvPicPr preferRelativeResize="0"/>
          <p:nvPr/>
        </p:nvPicPr>
        <p:blipFill>
          <a:blip r:embed="rId3">
            <a:alphaModFix/>
          </a:blip>
          <a:stretch>
            <a:fillRect/>
          </a:stretch>
        </p:blipFill>
        <p:spPr>
          <a:xfrm>
            <a:off x="707075" y="920501"/>
            <a:ext cx="1177426" cy="1283250"/>
          </a:xfrm>
          <a:prstGeom prst="rect">
            <a:avLst/>
          </a:prstGeom>
          <a:noFill/>
          <a:ln>
            <a:noFill/>
          </a:ln>
        </p:spPr>
      </p:pic>
      <p:sp>
        <p:nvSpPr>
          <p:cNvPr id="2" name="TextBox 1">
            <a:extLst>
              <a:ext uri="{FF2B5EF4-FFF2-40B4-BE49-F238E27FC236}">
                <a16:creationId xmlns:a16="http://schemas.microsoft.com/office/drawing/2014/main" id="{AE8A5DDD-2970-4707-966D-CAC06B953650}"/>
              </a:ext>
            </a:extLst>
          </p:cNvPr>
          <p:cNvSpPr txBox="1"/>
          <p:nvPr/>
        </p:nvSpPr>
        <p:spPr>
          <a:xfrm>
            <a:off x="2081048" y="1884981"/>
            <a:ext cx="6605752" cy="2271648"/>
          </a:xfrm>
          <a:prstGeom prst="rect">
            <a:avLst/>
          </a:prstGeom>
          <a:noFill/>
        </p:spPr>
        <p:txBody>
          <a:bodyPr wrap="square" rtlCol="0">
            <a:spAutoFit/>
          </a:bodyPr>
          <a:lstStyle/>
          <a:p>
            <a:pPr>
              <a:lnSpc>
                <a:spcPct val="150000"/>
              </a:lnSpc>
            </a:pPr>
            <a:r>
              <a:rPr lang="en-CA" sz="1600" dirty="0">
                <a:solidFill>
                  <a:schemeClr val="accent4">
                    <a:lumMod val="50000"/>
                  </a:schemeClr>
                </a:solidFill>
                <a:latin typeface="Merienda One"/>
              </a:rPr>
              <a:t>In order to enhance and improve our methodology in the future, we can make the following changes:</a:t>
            </a:r>
          </a:p>
          <a:p>
            <a:pPr marL="285750" lvl="1" indent="-285750">
              <a:lnSpc>
                <a:spcPct val="150000"/>
              </a:lnSpc>
              <a:buFont typeface="Wingdings" panose="05000000000000000000" pitchFamily="2" charset="2"/>
              <a:buChar char="ü"/>
            </a:pPr>
            <a:r>
              <a:rPr lang="en-CA" sz="1600" dirty="0">
                <a:solidFill>
                  <a:schemeClr val="accent4">
                    <a:lumMod val="50000"/>
                  </a:schemeClr>
                </a:solidFill>
                <a:latin typeface="Merienda One"/>
              </a:rPr>
              <a:t>Giving priority to the delivery of working software at every milestone.</a:t>
            </a:r>
          </a:p>
          <a:p>
            <a:pPr marL="285750" lvl="1" indent="-285750">
              <a:lnSpc>
                <a:spcPct val="150000"/>
              </a:lnSpc>
              <a:buFont typeface="Wingdings" panose="05000000000000000000" pitchFamily="2" charset="2"/>
              <a:buChar char="ü"/>
            </a:pPr>
            <a:r>
              <a:rPr lang="en-CA" sz="1600" dirty="0">
                <a:solidFill>
                  <a:schemeClr val="accent4">
                    <a:lumMod val="50000"/>
                  </a:schemeClr>
                </a:solidFill>
                <a:latin typeface="Merienda One"/>
              </a:rPr>
              <a:t>Focusing on new features, instead of improving the feature from the previous milestone.</a:t>
            </a:r>
            <a:endParaRPr lang="en-CA" dirty="0">
              <a:solidFill>
                <a:schemeClr val="accent4">
                  <a:lumMod val="50000"/>
                </a:schemeClr>
              </a:solidFill>
            </a:endParaRPr>
          </a:p>
        </p:txBody>
      </p:sp>
    </p:spTree>
    <p:extLst>
      <p:ext uri="{BB962C8B-B14F-4D97-AF65-F5344CB8AC3E}">
        <p14:creationId xmlns:p14="http://schemas.microsoft.com/office/powerpoint/2010/main" val="406757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References</a:t>
            </a:r>
            <a:endParaRPr dirty="0">
              <a:solidFill>
                <a:schemeClr val="accent1"/>
              </a:solidFill>
            </a:endParaRPr>
          </a:p>
        </p:txBody>
      </p:sp>
      <p:sp>
        <p:nvSpPr>
          <p:cNvPr id="590" name="Google Shape;590;p55"/>
          <p:cNvSpPr txBox="1">
            <a:spLocks noGrp="1"/>
          </p:cNvSpPr>
          <p:nvPr>
            <p:ph type="subTitle" idx="4294967295"/>
          </p:nvPr>
        </p:nvSpPr>
        <p:spPr>
          <a:xfrm>
            <a:off x="1069850" y="1630675"/>
            <a:ext cx="6606000" cy="2676300"/>
          </a:xfrm>
          <a:prstGeom prst="rect">
            <a:avLst/>
          </a:prstGeom>
        </p:spPr>
        <p:txBody>
          <a:bodyPr spcFirstLastPara="1" wrap="square" lIns="91425" tIns="91425" rIns="91425" bIns="91425" anchor="t" anchorCtr="0">
            <a:noAutofit/>
          </a:bodyPr>
          <a:lstStyle/>
          <a:p>
            <a:pPr marL="298450" indent="-285750">
              <a:lnSpc>
                <a:spcPct val="115000"/>
              </a:lnSpc>
              <a:buClrTx/>
              <a:buFont typeface="Wingdings" panose="05000000000000000000" pitchFamily="2" charset="2"/>
              <a:buChar char="Ø"/>
            </a:pPr>
            <a:r>
              <a:rPr lang="en-CA" dirty="0">
                <a:solidFill>
                  <a:schemeClr val="accent4">
                    <a:lumMod val="50000"/>
                  </a:schemeClr>
                </a:solidFill>
                <a:latin typeface="Merienda One"/>
                <a:cs typeface="Arial"/>
                <a:sym typeface="Arial"/>
                <a:hlinkClick r:id="rId3">
                  <a:extLst>
                    <a:ext uri="{A12FA001-AC4F-418D-AE19-62706E023703}">
                      <ahyp:hlinkClr xmlns:ahyp="http://schemas.microsoft.com/office/drawing/2018/hyperlinkcolor" val="tx"/>
                    </a:ext>
                  </a:extLst>
                </a:hlinkClick>
              </a:rPr>
              <a:t>https://www.tuleap.org/agile/agile-scrum-in-10-minutes</a:t>
            </a:r>
            <a:endParaRPr lang="en-CA" dirty="0">
              <a:solidFill>
                <a:schemeClr val="accent4">
                  <a:lumMod val="50000"/>
                </a:schemeClr>
              </a:solidFill>
              <a:latin typeface="Merienda One"/>
              <a:cs typeface="Arial"/>
              <a:sym typeface="Arial"/>
            </a:endParaRPr>
          </a:p>
          <a:p>
            <a:pPr marL="298450" indent="-285750">
              <a:lnSpc>
                <a:spcPct val="115000"/>
              </a:lnSpc>
              <a:buClrTx/>
              <a:buFont typeface="Wingdings" panose="05000000000000000000" pitchFamily="2" charset="2"/>
              <a:buChar char="Ø"/>
            </a:pPr>
            <a:r>
              <a:rPr lang="en-US" dirty="0">
                <a:solidFill>
                  <a:schemeClr val="accent4">
                    <a:lumMod val="50000"/>
                  </a:schemeClr>
                </a:solidFill>
                <a:latin typeface="Merienda One"/>
                <a:cs typeface="Arial"/>
                <a:sym typeface="Arial"/>
                <a:hlinkClick r:id="rId4">
                  <a:extLst>
                    <a:ext uri="{A12FA001-AC4F-418D-AE19-62706E023703}">
                      <ahyp:hlinkClr xmlns:ahyp="http://schemas.microsoft.com/office/drawing/2018/hyperlinkcolor" val="tx"/>
                    </a:ext>
                  </a:extLst>
                </a:hlinkClick>
              </a:rPr>
              <a:t>https://www.atlassian.com/agile/scrum</a:t>
            </a:r>
            <a:endParaRPr lang="en-US" dirty="0">
              <a:solidFill>
                <a:schemeClr val="accent4">
                  <a:lumMod val="50000"/>
                </a:schemeClr>
              </a:solidFill>
              <a:latin typeface="Merienda One"/>
              <a:cs typeface="Arial"/>
              <a:sym typeface="Arial"/>
            </a:endParaRPr>
          </a:p>
          <a:p>
            <a:pPr marL="298450" indent="-285750">
              <a:lnSpc>
                <a:spcPct val="115000"/>
              </a:lnSpc>
              <a:buClrTx/>
              <a:buFont typeface="Wingdings" panose="05000000000000000000" pitchFamily="2" charset="2"/>
              <a:buChar char="Ø"/>
            </a:pPr>
            <a:r>
              <a:rPr lang="en-US" dirty="0">
                <a:solidFill>
                  <a:schemeClr val="accent4">
                    <a:lumMod val="50000"/>
                  </a:schemeClr>
                </a:solidFill>
                <a:latin typeface="Merienda One"/>
                <a:cs typeface="Arial"/>
                <a:sym typeface="Arial"/>
                <a:hlinkClick r:id="rId5">
                  <a:extLst>
                    <a:ext uri="{A12FA001-AC4F-418D-AE19-62706E023703}">
                      <ahyp:hlinkClr xmlns:ahyp="http://schemas.microsoft.com/office/drawing/2018/hyperlinkcolor" val="tx"/>
                    </a:ext>
                  </a:extLst>
                </a:hlinkClick>
              </a:rPr>
              <a:t>https://corporatefinanceinstitute.com/resources/knowledge/strategy/risk-management/</a:t>
            </a:r>
            <a:endParaRPr lang="en-US" dirty="0">
              <a:solidFill>
                <a:schemeClr val="accent4">
                  <a:lumMod val="50000"/>
                </a:schemeClr>
              </a:solidFill>
              <a:latin typeface="Merienda One"/>
              <a:cs typeface="Arial"/>
              <a:sym typeface="Arial"/>
            </a:endParaRPr>
          </a:p>
          <a:p>
            <a:pPr marL="24130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endParaRPr dirty="0"/>
          </a:p>
          <a:p>
            <a:pPr marL="241300" lvl="0" indent="0" algn="l" rtl="0">
              <a:lnSpc>
                <a:spcPct val="115000"/>
              </a:lnSpc>
              <a:spcBef>
                <a:spcPts val="0"/>
              </a:spcBef>
              <a:spcAft>
                <a:spcPts val="0"/>
              </a:spcAft>
              <a:buNone/>
            </a:pPr>
            <a:endParaRPr dirty="0"/>
          </a:p>
        </p:txBody>
      </p:sp>
      <p:pic>
        <p:nvPicPr>
          <p:cNvPr id="591" name="Google Shape;591;p55"/>
          <p:cNvPicPr preferRelativeResize="0"/>
          <p:nvPr/>
        </p:nvPicPr>
        <p:blipFill>
          <a:blip r:embed="rId6">
            <a:alphaModFix/>
          </a:blip>
          <a:stretch>
            <a:fillRect/>
          </a:stretch>
        </p:blipFill>
        <p:spPr>
          <a:xfrm>
            <a:off x="7376625" y="1724425"/>
            <a:ext cx="4084477" cy="3264775"/>
          </a:xfrm>
          <a:prstGeom prst="rect">
            <a:avLst/>
          </a:prstGeom>
          <a:noFill/>
          <a:ln>
            <a:noFill/>
          </a:ln>
        </p:spPr>
      </p:pic>
      <p:sp>
        <p:nvSpPr>
          <p:cNvPr id="592" name="Google Shape;592;p55"/>
          <p:cNvSpPr/>
          <p:nvPr/>
        </p:nvSpPr>
        <p:spPr>
          <a:xfrm>
            <a:off x="6678525" y="713200"/>
            <a:ext cx="2621350" cy="4690075"/>
          </a:xfrm>
          <a:custGeom>
            <a:avLst/>
            <a:gdLst/>
            <a:ahLst/>
            <a:cxnLst/>
            <a:rect l="l" t="t" r="r" b="b"/>
            <a:pathLst>
              <a:path w="104854" h="187603" extrusionOk="0">
                <a:moveTo>
                  <a:pt x="0" y="187603"/>
                </a:moveTo>
                <a:cubicBezTo>
                  <a:pt x="0" y="176166"/>
                  <a:pt x="6473" y="160901"/>
                  <a:pt x="17570" y="158131"/>
                </a:cubicBezTo>
                <a:cubicBezTo>
                  <a:pt x="21607" y="157123"/>
                  <a:pt x="26576" y="156391"/>
                  <a:pt x="30039" y="158697"/>
                </a:cubicBezTo>
                <a:cubicBezTo>
                  <a:pt x="33092" y="160731"/>
                  <a:pt x="35358" y="167430"/>
                  <a:pt x="32306" y="169466"/>
                </a:cubicBezTo>
                <a:cubicBezTo>
                  <a:pt x="29101" y="171604"/>
                  <a:pt x="23696" y="169924"/>
                  <a:pt x="20971" y="167199"/>
                </a:cubicBezTo>
                <a:cubicBezTo>
                  <a:pt x="18665" y="164893"/>
                  <a:pt x="18734" y="160781"/>
                  <a:pt x="19270" y="157564"/>
                </a:cubicBezTo>
                <a:cubicBezTo>
                  <a:pt x="20996" y="147208"/>
                  <a:pt x="35140" y="140857"/>
                  <a:pt x="35140" y="130358"/>
                </a:cubicBezTo>
                <a:cubicBezTo>
                  <a:pt x="35140" y="115970"/>
                  <a:pt x="15969" y="107143"/>
                  <a:pt x="13602" y="92951"/>
                </a:cubicBezTo>
                <a:cubicBezTo>
                  <a:pt x="11790" y="82085"/>
                  <a:pt x="16908" y="68458"/>
                  <a:pt x="26072" y="62345"/>
                </a:cubicBezTo>
                <a:cubicBezTo>
                  <a:pt x="33578" y="57338"/>
                  <a:pt x="46575" y="60787"/>
                  <a:pt x="51577" y="53277"/>
                </a:cubicBezTo>
                <a:cubicBezTo>
                  <a:pt x="55933" y="46737"/>
                  <a:pt x="57086" y="37744"/>
                  <a:pt x="55544" y="30039"/>
                </a:cubicBezTo>
                <a:cubicBezTo>
                  <a:pt x="54744" y="26040"/>
                  <a:pt x="45903" y="23811"/>
                  <a:pt x="43642" y="27205"/>
                </a:cubicBezTo>
                <a:cubicBezTo>
                  <a:pt x="41483" y="30447"/>
                  <a:pt x="42992" y="36800"/>
                  <a:pt x="46476" y="38541"/>
                </a:cubicBezTo>
                <a:cubicBezTo>
                  <a:pt x="51726" y="41165"/>
                  <a:pt x="58291" y="40825"/>
                  <a:pt x="64046" y="39674"/>
                </a:cubicBezTo>
                <a:cubicBezTo>
                  <a:pt x="73421" y="37798"/>
                  <a:pt x="76697" y="25201"/>
                  <a:pt x="81616" y="17003"/>
                </a:cubicBezTo>
                <a:cubicBezTo>
                  <a:pt x="84312" y="12511"/>
                  <a:pt x="90703" y="11473"/>
                  <a:pt x="95785" y="10202"/>
                </a:cubicBezTo>
                <a:cubicBezTo>
                  <a:pt x="100199" y="9098"/>
                  <a:pt x="102818" y="4069"/>
                  <a:pt x="104854" y="0"/>
                </a:cubicBezTo>
              </a:path>
            </a:pathLst>
          </a:custGeom>
          <a:noFill/>
          <a:ln w="19050" cap="flat" cmpd="sng">
            <a:solidFill>
              <a:schemeClr val="accent1"/>
            </a:solidFill>
            <a:prstDash val="dot"/>
            <a:round/>
            <a:headEnd type="none" w="med" len="med"/>
            <a:tailEnd type="none" w="med" len="med"/>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54"/>
          <p:cNvSpPr txBox="1">
            <a:spLocks noGrp="1"/>
          </p:cNvSpPr>
          <p:nvPr>
            <p:ph type="title"/>
          </p:nvPr>
        </p:nvSpPr>
        <p:spPr>
          <a:xfrm>
            <a:off x="2465098" y="1759350"/>
            <a:ext cx="3218371" cy="8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a:t>
            </a:r>
            <a:endParaRPr dirty="0"/>
          </a:p>
        </p:txBody>
      </p:sp>
      <p:pic>
        <p:nvPicPr>
          <p:cNvPr id="25" name="Google Shape;591;p55">
            <a:extLst>
              <a:ext uri="{FF2B5EF4-FFF2-40B4-BE49-F238E27FC236}">
                <a16:creationId xmlns:a16="http://schemas.microsoft.com/office/drawing/2014/main" id="{C7ECEF11-2B57-4F29-8AB3-345A12A1D4AE}"/>
              </a:ext>
            </a:extLst>
          </p:cNvPr>
          <p:cNvPicPr preferRelativeResize="0"/>
          <p:nvPr/>
        </p:nvPicPr>
        <p:blipFill>
          <a:blip r:embed="rId3">
            <a:alphaModFix/>
          </a:blip>
          <a:stretch>
            <a:fillRect/>
          </a:stretch>
        </p:blipFill>
        <p:spPr>
          <a:xfrm>
            <a:off x="5218438" y="1949670"/>
            <a:ext cx="4084477" cy="3264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7"/>
          <p:cNvSpPr txBox="1">
            <a:spLocks noGrp="1"/>
          </p:cNvSpPr>
          <p:nvPr>
            <p:ph type="title"/>
          </p:nvPr>
        </p:nvSpPr>
        <p:spPr>
          <a:xfrm flipH="1">
            <a:off x="713375" y="2411488"/>
            <a:ext cx="40620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Problem</a:t>
            </a:r>
            <a:endParaRPr dirty="0"/>
          </a:p>
        </p:txBody>
      </p:sp>
      <p:sp>
        <p:nvSpPr>
          <p:cNvPr id="270" name="Google Shape;270;p37"/>
          <p:cNvSpPr txBox="1">
            <a:spLocks noGrp="1"/>
          </p:cNvSpPr>
          <p:nvPr>
            <p:ph type="title" idx="2"/>
          </p:nvPr>
        </p:nvSpPr>
        <p:spPr>
          <a:xfrm flipH="1">
            <a:off x="2243225" y="1212958"/>
            <a:ext cx="2151600" cy="132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a:t>
            </a:r>
            <a:endParaRPr dirty="0"/>
          </a:p>
        </p:txBody>
      </p:sp>
      <p:pic>
        <p:nvPicPr>
          <p:cNvPr id="271" name="Google Shape;271;p37"/>
          <p:cNvPicPr preferRelativeResize="0"/>
          <p:nvPr/>
        </p:nvPicPr>
        <p:blipFill>
          <a:blip r:embed="rId3">
            <a:alphaModFix/>
          </a:blip>
          <a:stretch>
            <a:fillRect/>
          </a:stretch>
        </p:blipFill>
        <p:spPr>
          <a:xfrm rot="273408">
            <a:off x="5739549" y="1344597"/>
            <a:ext cx="2119050" cy="2296432"/>
          </a:xfrm>
          <a:prstGeom prst="rect">
            <a:avLst/>
          </a:prstGeom>
          <a:noFill/>
          <a:ln>
            <a:noFill/>
          </a:ln>
        </p:spPr>
      </p:pic>
      <p:sp>
        <p:nvSpPr>
          <p:cNvPr id="272" name="Google Shape;272;p37"/>
          <p:cNvSpPr txBox="1">
            <a:spLocks noGrp="1"/>
          </p:cNvSpPr>
          <p:nvPr>
            <p:ph type="subTitle" idx="1"/>
          </p:nvPr>
        </p:nvSpPr>
        <p:spPr>
          <a:xfrm>
            <a:off x="1862675" y="3266138"/>
            <a:ext cx="29127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t>We will discuss needs of the customer and business-related problems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1"/>
        <p:cNvGrpSpPr/>
        <p:nvPr/>
      </p:nvGrpSpPr>
      <p:grpSpPr>
        <a:xfrm>
          <a:off x="0" y="0"/>
          <a:ext cx="0" cy="0"/>
          <a:chOff x="0" y="0"/>
          <a:chExt cx="0" cy="0"/>
        </a:xfrm>
      </p:grpSpPr>
      <p:sp>
        <p:nvSpPr>
          <p:cNvPr id="232" name="Google Shape;232;p33"/>
          <p:cNvSpPr txBox="1">
            <a:spLocks noGrp="1"/>
          </p:cNvSpPr>
          <p:nvPr>
            <p:ph type="subTitle" idx="1"/>
          </p:nvPr>
        </p:nvSpPr>
        <p:spPr>
          <a:xfrm>
            <a:off x="143074" y="1407219"/>
            <a:ext cx="4609888" cy="3095936"/>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400" dirty="0">
                <a:solidFill>
                  <a:schemeClr val="bg2">
                    <a:lumMod val="50000"/>
                  </a:schemeClr>
                </a:solidFill>
                <a:latin typeface="Merienda One"/>
                <a:sym typeface="Merienda One"/>
              </a:rPr>
              <a:t>The customer desired an augmented reality game that would be fun to play and incorporate cutting-edge technology.</a:t>
            </a:r>
          </a:p>
          <a:p>
            <a:pPr marL="285750" lvl="0" indent="-285750" algn="l" rtl="0">
              <a:lnSpc>
                <a:spcPct val="150000"/>
              </a:lnSpc>
              <a:spcBef>
                <a:spcPts val="0"/>
              </a:spcBef>
              <a:spcAft>
                <a:spcPts val="0"/>
              </a:spcAft>
              <a:buFont typeface="Arial" panose="020B0604020202020204" pitchFamily="34" charset="0"/>
              <a:buChar char="•"/>
            </a:pPr>
            <a:r>
              <a:rPr lang="en-US" sz="1400" dirty="0">
                <a:solidFill>
                  <a:schemeClr val="bg2">
                    <a:lumMod val="50000"/>
                  </a:schemeClr>
                </a:solidFill>
                <a:latin typeface="Merienda One"/>
                <a:sym typeface="Merienda One"/>
              </a:rPr>
              <a:t>Game should contain various 3D objects.</a:t>
            </a:r>
          </a:p>
          <a:p>
            <a:pPr marL="285750" lvl="0" indent="-285750" algn="l" rtl="0">
              <a:lnSpc>
                <a:spcPct val="150000"/>
              </a:lnSpc>
              <a:spcBef>
                <a:spcPts val="0"/>
              </a:spcBef>
              <a:spcAft>
                <a:spcPts val="0"/>
              </a:spcAft>
              <a:buFont typeface="Arial" panose="020B0604020202020204" pitchFamily="34" charset="0"/>
              <a:buChar char="•"/>
            </a:pPr>
            <a:r>
              <a:rPr lang="en-US" sz="1400" dirty="0">
                <a:solidFill>
                  <a:schemeClr val="bg2">
                    <a:lumMod val="50000"/>
                  </a:schemeClr>
                </a:solidFill>
                <a:latin typeface="Merienda One"/>
                <a:sym typeface="Merienda One"/>
              </a:rPr>
              <a:t>Game should contain Visual effects.</a:t>
            </a:r>
          </a:p>
          <a:p>
            <a:pPr marL="285750" lvl="0" indent="-285750" algn="l" rtl="0">
              <a:lnSpc>
                <a:spcPct val="150000"/>
              </a:lnSpc>
              <a:spcBef>
                <a:spcPts val="0"/>
              </a:spcBef>
              <a:spcAft>
                <a:spcPts val="0"/>
              </a:spcAft>
              <a:buFont typeface="Arial" panose="020B0604020202020204" pitchFamily="34" charset="0"/>
              <a:buChar char="•"/>
            </a:pPr>
            <a:r>
              <a:rPr lang="en-US" sz="1400" dirty="0">
                <a:solidFill>
                  <a:schemeClr val="bg2">
                    <a:lumMod val="50000"/>
                  </a:schemeClr>
                </a:solidFill>
                <a:latin typeface="Merienda One"/>
                <a:sym typeface="Merienda One"/>
              </a:rPr>
              <a:t>Game should be able to attract the age group 6-15 years.</a:t>
            </a:r>
          </a:p>
          <a:p>
            <a:pPr marL="285750" lvl="0" indent="-285750" algn="l" rtl="0">
              <a:spcBef>
                <a:spcPts val="0"/>
              </a:spcBef>
              <a:spcAft>
                <a:spcPts val="0"/>
              </a:spcAft>
              <a:buFont typeface="Arial" panose="020B0604020202020204" pitchFamily="34" charset="0"/>
              <a:buChar char="•"/>
            </a:pPr>
            <a:endParaRPr dirty="0"/>
          </a:p>
        </p:txBody>
      </p:sp>
      <p:sp>
        <p:nvSpPr>
          <p:cNvPr id="233" name="Google Shape;233;p33"/>
          <p:cNvSpPr txBox="1">
            <a:spLocks noGrp="1"/>
          </p:cNvSpPr>
          <p:nvPr>
            <p:ph type="title"/>
          </p:nvPr>
        </p:nvSpPr>
        <p:spPr>
          <a:xfrm>
            <a:off x="532137" y="170576"/>
            <a:ext cx="5569118" cy="81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Needs of the Customer</a:t>
            </a:r>
            <a:endParaRPr dirty="0"/>
          </a:p>
        </p:txBody>
      </p:sp>
      <p:pic>
        <p:nvPicPr>
          <p:cNvPr id="234" name="Google Shape;234;p33"/>
          <p:cNvPicPr preferRelativeResize="0"/>
          <p:nvPr/>
        </p:nvPicPr>
        <p:blipFill rotWithShape="1">
          <a:blip r:embed="rId4">
            <a:alphaModFix/>
          </a:blip>
          <a:srcRect/>
          <a:stretch/>
        </p:blipFill>
        <p:spPr>
          <a:xfrm>
            <a:off x="4752962" y="645888"/>
            <a:ext cx="3858901" cy="38517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subTitle" idx="1"/>
          </p:nvPr>
        </p:nvSpPr>
        <p:spPr>
          <a:xfrm>
            <a:off x="722650" y="1147725"/>
            <a:ext cx="7717500" cy="3421200"/>
          </a:xfrm>
          <a:prstGeom prst="rect">
            <a:avLst/>
          </a:prstGeom>
        </p:spPr>
        <p:txBody>
          <a:bodyPr spcFirstLastPara="1" wrap="square" lIns="91425" tIns="91425" rIns="91425" bIns="91425" anchor="t" anchorCtr="0">
            <a:noAutofit/>
          </a:bodyPr>
          <a:lstStyle/>
          <a:p>
            <a:pPr marL="285750" indent="-285750">
              <a:lnSpc>
                <a:spcPct val="200000"/>
              </a:lnSpc>
              <a:buClrTx/>
              <a:buSzPts val="1100"/>
              <a:buFont typeface="Wingdings" panose="05000000000000000000" pitchFamily="2" charset="2"/>
              <a:buChar char="ü"/>
            </a:pPr>
            <a:r>
              <a:rPr lang="en-CA" sz="1400" dirty="0">
                <a:solidFill>
                  <a:schemeClr val="bg2">
                    <a:lumMod val="50000"/>
                  </a:schemeClr>
                </a:solidFill>
                <a:latin typeface="Merienda One"/>
              </a:rPr>
              <a:t>The growing affordability and availability of AR games on mobile devices is a prime factor driving the market growth.</a:t>
            </a:r>
          </a:p>
          <a:p>
            <a:pPr marL="285750" indent="-285750">
              <a:lnSpc>
                <a:spcPct val="200000"/>
              </a:lnSpc>
              <a:buClrTx/>
              <a:buSzPts val="1100"/>
              <a:buFont typeface="Wingdings" panose="05000000000000000000" pitchFamily="2" charset="2"/>
              <a:buChar char="ü"/>
            </a:pPr>
            <a:r>
              <a:rPr lang="en-CA" sz="1400" dirty="0">
                <a:solidFill>
                  <a:schemeClr val="bg2">
                    <a:lumMod val="50000"/>
                  </a:schemeClr>
                </a:solidFill>
                <a:latin typeface="Merienda One"/>
              </a:rPr>
              <a:t>Due to the continuous rise in needs, there is a drastic increase in innovations. Hence, we need to upgrade the product to survive in the market. </a:t>
            </a:r>
          </a:p>
          <a:p>
            <a:pPr marL="285750" indent="-285750">
              <a:lnSpc>
                <a:spcPct val="200000"/>
              </a:lnSpc>
              <a:buClrTx/>
              <a:buSzPts val="1100"/>
              <a:buFont typeface="Wingdings" panose="05000000000000000000" pitchFamily="2" charset="2"/>
              <a:buChar char="ü"/>
            </a:pPr>
            <a:r>
              <a:rPr lang="en-CA" sz="1400" dirty="0">
                <a:solidFill>
                  <a:schemeClr val="bg2">
                    <a:lumMod val="50000"/>
                  </a:schemeClr>
                </a:solidFill>
                <a:latin typeface="Merienda One"/>
              </a:rPr>
              <a:t>As players might feel bored with the game, we need to upgrade the UI of the game to make it more interesting.</a:t>
            </a:r>
          </a:p>
          <a:p>
            <a:pPr marL="285750" indent="-285750">
              <a:lnSpc>
                <a:spcPct val="200000"/>
              </a:lnSpc>
              <a:buClrTx/>
              <a:buSzPts val="1100"/>
              <a:buFont typeface="Wingdings" panose="05000000000000000000" pitchFamily="2" charset="2"/>
              <a:buChar char="ü"/>
            </a:pPr>
            <a:r>
              <a:rPr lang="en-CA" sz="1400" dirty="0">
                <a:solidFill>
                  <a:schemeClr val="bg2">
                    <a:lumMod val="50000"/>
                  </a:schemeClr>
                </a:solidFill>
                <a:latin typeface="Merienda One"/>
              </a:rPr>
              <a:t>This might cause an increase in the maintenance and up-gradation charges. </a:t>
            </a:r>
          </a:p>
          <a:p>
            <a:pPr marL="0" lvl="0" indent="0" algn="l" rtl="0">
              <a:spcBef>
                <a:spcPts val="0"/>
              </a:spcBef>
              <a:spcAft>
                <a:spcPts val="0"/>
              </a:spcAft>
              <a:buClr>
                <a:schemeClr val="dk1"/>
              </a:buClr>
              <a:buSzPts val="1100"/>
              <a:buFont typeface="Arial"/>
              <a:buNone/>
            </a:pPr>
            <a:endParaRPr lang="en-CA" dirty="0"/>
          </a:p>
        </p:txBody>
      </p:sp>
      <p:pic>
        <p:nvPicPr>
          <p:cNvPr id="208" name="Google Shape;208;p31"/>
          <p:cNvPicPr preferRelativeResize="0"/>
          <p:nvPr/>
        </p:nvPicPr>
        <p:blipFill>
          <a:blip r:embed="rId3">
            <a:alphaModFix/>
          </a:blip>
          <a:stretch>
            <a:fillRect/>
          </a:stretch>
        </p:blipFill>
        <p:spPr>
          <a:xfrm rot="1912806" flipH="1">
            <a:off x="-381463" y="3075298"/>
            <a:ext cx="1474675" cy="1189905"/>
          </a:xfrm>
          <a:prstGeom prst="rect">
            <a:avLst/>
          </a:prstGeom>
          <a:noFill/>
          <a:ln>
            <a:noFill/>
          </a:ln>
        </p:spPr>
      </p:pic>
      <p:sp>
        <p:nvSpPr>
          <p:cNvPr id="209" name="Google Shape;209;p31"/>
          <p:cNvSpPr txBox="1">
            <a:spLocks noGrp="1"/>
          </p:cNvSpPr>
          <p:nvPr>
            <p:ph type="title"/>
          </p:nvPr>
        </p:nvSpPr>
        <p:spPr>
          <a:xfrm>
            <a:off x="450451"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Business Related problems</a:t>
            </a:r>
            <a:endParaRPr dirty="0">
              <a:solidFill>
                <a:schemeClr val="accent1"/>
              </a:solidFill>
            </a:endParaRPr>
          </a:p>
        </p:txBody>
      </p:sp>
      <p:pic>
        <p:nvPicPr>
          <p:cNvPr id="210" name="Google Shape;210;p31"/>
          <p:cNvPicPr preferRelativeResize="0"/>
          <p:nvPr/>
        </p:nvPicPr>
        <p:blipFill>
          <a:blip r:embed="rId4">
            <a:alphaModFix/>
          </a:blip>
          <a:stretch>
            <a:fillRect/>
          </a:stretch>
        </p:blipFill>
        <p:spPr>
          <a:xfrm>
            <a:off x="7835979" y="395963"/>
            <a:ext cx="663945" cy="670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7"/>
          <p:cNvSpPr txBox="1">
            <a:spLocks noGrp="1"/>
          </p:cNvSpPr>
          <p:nvPr>
            <p:ph type="title"/>
          </p:nvPr>
        </p:nvSpPr>
        <p:spPr>
          <a:xfrm flipH="1">
            <a:off x="1846138" y="1850773"/>
            <a:ext cx="29127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Solution</a:t>
            </a:r>
            <a:endParaRPr dirty="0"/>
          </a:p>
        </p:txBody>
      </p:sp>
      <p:sp>
        <p:nvSpPr>
          <p:cNvPr id="270" name="Google Shape;270;p37"/>
          <p:cNvSpPr txBox="1">
            <a:spLocks noGrp="1"/>
          </p:cNvSpPr>
          <p:nvPr>
            <p:ph type="title" idx="2"/>
          </p:nvPr>
        </p:nvSpPr>
        <p:spPr>
          <a:xfrm flipH="1">
            <a:off x="2146293" y="828478"/>
            <a:ext cx="2151600" cy="132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02.</a:t>
            </a:r>
            <a:endParaRPr dirty="0"/>
          </a:p>
        </p:txBody>
      </p:sp>
      <p:sp>
        <p:nvSpPr>
          <p:cNvPr id="272" name="Google Shape;272;p37"/>
          <p:cNvSpPr txBox="1">
            <a:spLocks noGrp="1"/>
          </p:cNvSpPr>
          <p:nvPr>
            <p:ph type="subTitle" idx="1"/>
          </p:nvPr>
        </p:nvSpPr>
        <p:spPr>
          <a:xfrm>
            <a:off x="1846138" y="2692573"/>
            <a:ext cx="29127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t>We will discuss the following: main features, characteristics,Technologies, </a:t>
            </a:r>
            <a:r>
              <a:rPr lang="en-CA" dirty="0"/>
              <a:t>and</a:t>
            </a:r>
            <a:r>
              <a:rPr lang="en" dirty="0"/>
              <a:t> Justification </a:t>
            </a:r>
            <a:endParaRPr dirty="0"/>
          </a:p>
        </p:txBody>
      </p:sp>
      <p:pic>
        <p:nvPicPr>
          <p:cNvPr id="6" name="Google Shape;622;p57">
            <a:extLst>
              <a:ext uri="{FF2B5EF4-FFF2-40B4-BE49-F238E27FC236}">
                <a16:creationId xmlns:a16="http://schemas.microsoft.com/office/drawing/2014/main" id="{373EF177-FDB3-4266-9120-E44B39748161}"/>
              </a:ext>
            </a:extLst>
          </p:cNvPr>
          <p:cNvPicPr preferRelativeResize="0"/>
          <p:nvPr/>
        </p:nvPicPr>
        <p:blipFill>
          <a:blip r:embed="rId3">
            <a:alphaModFix/>
          </a:blip>
          <a:stretch>
            <a:fillRect/>
          </a:stretch>
        </p:blipFill>
        <p:spPr>
          <a:xfrm>
            <a:off x="5972010" y="2048882"/>
            <a:ext cx="2458615" cy="1679764"/>
          </a:xfrm>
          <a:prstGeom prst="rect">
            <a:avLst/>
          </a:prstGeom>
          <a:noFill/>
          <a:ln>
            <a:noFill/>
          </a:ln>
        </p:spPr>
      </p:pic>
    </p:spTree>
    <p:extLst>
      <p:ext uri="{BB962C8B-B14F-4D97-AF65-F5344CB8AC3E}">
        <p14:creationId xmlns:p14="http://schemas.microsoft.com/office/powerpoint/2010/main" val="2190570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34"/>
          <p:cNvSpPr txBox="1">
            <a:spLocks noGrp="1"/>
          </p:cNvSpPr>
          <p:nvPr>
            <p:ph type="subTitle" idx="1"/>
          </p:nvPr>
        </p:nvSpPr>
        <p:spPr>
          <a:xfrm>
            <a:off x="2904637" y="1877349"/>
            <a:ext cx="4965300" cy="2537959"/>
          </a:xfrm>
          <a:prstGeom prst="rect">
            <a:avLst/>
          </a:prstGeom>
        </p:spPr>
        <p:txBody>
          <a:bodyPr spcFirstLastPara="1" wrap="square" lIns="91425" tIns="91425" rIns="91425" bIns="91425" anchor="t" anchorCtr="0">
            <a:noAutofit/>
          </a:bodyPr>
          <a:lstStyle/>
          <a:p>
            <a:pPr marL="342900" lvl="0" indent="-342900" algn="l" rtl="0">
              <a:spcBef>
                <a:spcPts val="0"/>
              </a:spcBef>
              <a:spcAft>
                <a:spcPts val="1200"/>
              </a:spcAft>
              <a:buFont typeface="Wingdings" panose="05000000000000000000" pitchFamily="2" charset="2"/>
              <a:buChar char="ü"/>
            </a:pPr>
            <a:r>
              <a:rPr lang="en-CA" sz="2100" dirty="0">
                <a:solidFill>
                  <a:schemeClr val="accent4">
                    <a:lumMod val="50000"/>
                  </a:schemeClr>
                </a:solidFill>
                <a:latin typeface="Merienda One"/>
                <a:sym typeface="Merienda One"/>
              </a:rPr>
              <a:t>AR Feature</a:t>
            </a:r>
          </a:p>
          <a:p>
            <a:pPr marL="342900" lvl="0" indent="-342900" algn="l" rtl="0">
              <a:spcBef>
                <a:spcPts val="0"/>
              </a:spcBef>
              <a:spcAft>
                <a:spcPts val="1200"/>
              </a:spcAft>
              <a:buFont typeface="Wingdings" panose="05000000000000000000" pitchFamily="2" charset="2"/>
              <a:buChar char="ü"/>
            </a:pPr>
            <a:r>
              <a:rPr lang="en-CA" sz="2100" dirty="0">
                <a:solidFill>
                  <a:schemeClr val="accent4">
                    <a:lumMod val="50000"/>
                  </a:schemeClr>
                </a:solidFill>
                <a:latin typeface="Merienda One"/>
                <a:sym typeface="Merienda One"/>
              </a:rPr>
              <a:t>3D Objects</a:t>
            </a:r>
          </a:p>
          <a:p>
            <a:pPr marL="342900" lvl="0" indent="-342900" algn="l" rtl="0">
              <a:spcBef>
                <a:spcPts val="0"/>
              </a:spcBef>
              <a:spcAft>
                <a:spcPts val="1200"/>
              </a:spcAft>
              <a:buFont typeface="Wingdings" panose="05000000000000000000" pitchFamily="2" charset="2"/>
              <a:buChar char="ü"/>
            </a:pPr>
            <a:r>
              <a:rPr lang="en-CA" sz="2100" dirty="0">
                <a:solidFill>
                  <a:schemeClr val="accent4">
                    <a:lumMod val="50000"/>
                  </a:schemeClr>
                </a:solidFill>
                <a:latin typeface="Merienda One"/>
                <a:sym typeface="Merienda One"/>
              </a:rPr>
              <a:t>Shooting Feature</a:t>
            </a:r>
          </a:p>
          <a:p>
            <a:pPr marL="342900" lvl="0" indent="-342900" algn="l" rtl="0">
              <a:spcBef>
                <a:spcPts val="0"/>
              </a:spcBef>
              <a:spcAft>
                <a:spcPts val="1200"/>
              </a:spcAft>
              <a:buFont typeface="Wingdings" panose="05000000000000000000" pitchFamily="2" charset="2"/>
              <a:buChar char="ü"/>
            </a:pPr>
            <a:r>
              <a:rPr lang="en-CA" sz="2100" dirty="0">
                <a:solidFill>
                  <a:schemeClr val="accent4">
                    <a:lumMod val="50000"/>
                  </a:schemeClr>
                </a:solidFill>
                <a:latin typeface="Merienda One"/>
                <a:sym typeface="Merienda One"/>
              </a:rPr>
              <a:t>Timer Feature</a:t>
            </a:r>
          </a:p>
          <a:p>
            <a:pPr marL="0" lvl="0" indent="0" algn="l" rtl="0">
              <a:spcBef>
                <a:spcPts val="0"/>
              </a:spcBef>
              <a:spcAft>
                <a:spcPts val="1200"/>
              </a:spcAft>
            </a:pPr>
            <a:r>
              <a:rPr lang="en-CA" sz="2100" dirty="0">
                <a:solidFill>
                  <a:schemeClr val="accent4">
                    <a:lumMod val="50000"/>
                  </a:schemeClr>
                </a:solidFill>
                <a:latin typeface="Merienda One"/>
                <a:sym typeface="Merienda One"/>
              </a:rPr>
              <a:t>	</a:t>
            </a:r>
            <a:endParaRPr sz="2100" dirty="0">
              <a:solidFill>
                <a:schemeClr val="accent4">
                  <a:lumMod val="50000"/>
                </a:schemeClr>
              </a:solidFill>
              <a:latin typeface="Merienda One"/>
              <a:sym typeface="Merienda One"/>
            </a:endParaRPr>
          </a:p>
        </p:txBody>
      </p:sp>
      <p:grpSp>
        <p:nvGrpSpPr>
          <p:cNvPr id="241" name="Google Shape;241;p34"/>
          <p:cNvGrpSpPr/>
          <p:nvPr/>
        </p:nvGrpSpPr>
        <p:grpSpPr>
          <a:xfrm>
            <a:off x="32212" y="3244113"/>
            <a:ext cx="2190042" cy="2154850"/>
            <a:chOff x="349829" y="2571750"/>
            <a:chExt cx="2190042" cy="2154850"/>
          </a:xfrm>
        </p:grpSpPr>
        <p:pic>
          <p:nvPicPr>
            <p:cNvPr id="242" name="Google Shape;242;p34"/>
            <p:cNvPicPr preferRelativeResize="0"/>
            <p:nvPr/>
          </p:nvPicPr>
          <p:blipFill rotWithShape="1">
            <a:blip r:embed="rId3">
              <a:alphaModFix/>
            </a:blip>
            <a:srcRect t="19" b="19"/>
            <a:stretch/>
          </p:blipFill>
          <p:spPr>
            <a:xfrm>
              <a:off x="349829" y="2571750"/>
              <a:ext cx="1440045" cy="1560051"/>
            </a:xfrm>
            <a:prstGeom prst="rect">
              <a:avLst/>
            </a:prstGeom>
            <a:noFill/>
            <a:ln>
              <a:noFill/>
            </a:ln>
          </p:spPr>
        </p:pic>
        <p:pic>
          <p:nvPicPr>
            <p:cNvPr id="243" name="Google Shape;243;p34"/>
            <p:cNvPicPr preferRelativeResize="0"/>
            <p:nvPr/>
          </p:nvPicPr>
          <p:blipFill rotWithShape="1">
            <a:blip r:embed="rId4">
              <a:alphaModFix/>
            </a:blip>
            <a:srcRect t="59" b="49"/>
            <a:stretch/>
          </p:blipFill>
          <p:spPr>
            <a:xfrm>
              <a:off x="1220650" y="2835400"/>
              <a:ext cx="1319221" cy="1891200"/>
            </a:xfrm>
            <a:prstGeom prst="rect">
              <a:avLst/>
            </a:prstGeom>
            <a:noFill/>
            <a:ln>
              <a:noFill/>
            </a:ln>
          </p:spPr>
        </p:pic>
      </p:grpSp>
      <p:pic>
        <p:nvPicPr>
          <p:cNvPr id="244" name="Google Shape;244;p34"/>
          <p:cNvPicPr preferRelativeResize="0"/>
          <p:nvPr/>
        </p:nvPicPr>
        <p:blipFill rotWithShape="1">
          <a:blip r:embed="rId5">
            <a:alphaModFix/>
          </a:blip>
          <a:srcRect l="79" r="79"/>
          <a:stretch/>
        </p:blipFill>
        <p:spPr>
          <a:xfrm rot="-7715888" flipH="1">
            <a:off x="7060423" y="-275172"/>
            <a:ext cx="1484547" cy="1247041"/>
          </a:xfrm>
          <a:prstGeom prst="rect">
            <a:avLst/>
          </a:prstGeom>
          <a:noFill/>
          <a:ln>
            <a:noFill/>
          </a:ln>
        </p:spPr>
      </p:pic>
      <p:sp>
        <p:nvSpPr>
          <p:cNvPr id="245" name="Google Shape;245;p34"/>
          <p:cNvSpPr/>
          <p:nvPr/>
        </p:nvSpPr>
        <p:spPr>
          <a:xfrm>
            <a:off x="6251075" y="-40150"/>
            <a:ext cx="3237725" cy="1895175"/>
          </a:xfrm>
          <a:custGeom>
            <a:avLst/>
            <a:gdLst/>
            <a:ahLst/>
            <a:cxnLst/>
            <a:rect l="l" t="t" r="r" b="b"/>
            <a:pathLst>
              <a:path w="129509" h="75807" extrusionOk="0">
                <a:moveTo>
                  <a:pt x="0" y="0"/>
                </a:moveTo>
                <a:cubicBezTo>
                  <a:pt x="8878" y="0"/>
                  <a:pt x="20964" y="1413"/>
                  <a:pt x="24938" y="9352"/>
                </a:cubicBezTo>
                <a:cubicBezTo>
                  <a:pt x="26232" y="11936"/>
                  <a:pt x="25433" y="15974"/>
                  <a:pt x="23238" y="17854"/>
                </a:cubicBezTo>
                <a:cubicBezTo>
                  <a:pt x="20580" y="20131"/>
                  <a:pt x="14318" y="20418"/>
                  <a:pt x="12753" y="17287"/>
                </a:cubicBezTo>
                <a:cubicBezTo>
                  <a:pt x="7261" y="6303"/>
                  <a:pt x="44101" y="6019"/>
                  <a:pt x="49593" y="17003"/>
                </a:cubicBezTo>
                <a:cubicBezTo>
                  <a:pt x="52435" y="22686"/>
                  <a:pt x="55361" y="31109"/>
                  <a:pt x="51293" y="35990"/>
                </a:cubicBezTo>
                <a:cubicBezTo>
                  <a:pt x="48830" y="38945"/>
                  <a:pt x="44170" y="38940"/>
                  <a:pt x="40808" y="40808"/>
                </a:cubicBezTo>
                <a:cubicBezTo>
                  <a:pt x="37150" y="42840"/>
                  <a:pt x="34266" y="47718"/>
                  <a:pt x="34857" y="51860"/>
                </a:cubicBezTo>
                <a:cubicBezTo>
                  <a:pt x="35872" y="58973"/>
                  <a:pt x="44465" y="66482"/>
                  <a:pt x="51577" y="65463"/>
                </a:cubicBezTo>
                <a:cubicBezTo>
                  <a:pt x="58993" y="64401"/>
                  <a:pt x="66130" y="58260"/>
                  <a:pt x="73398" y="60078"/>
                </a:cubicBezTo>
                <a:cubicBezTo>
                  <a:pt x="77172" y="61022"/>
                  <a:pt x="79065" y="66390"/>
                  <a:pt x="79065" y="70280"/>
                </a:cubicBezTo>
                <a:cubicBezTo>
                  <a:pt x="79065" y="73172"/>
                  <a:pt x="75099" y="76232"/>
                  <a:pt x="72264" y="75665"/>
                </a:cubicBezTo>
                <a:cubicBezTo>
                  <a:pt x="68979" y="75008"/>
                  <a:pt x="67082" y="69310"/>
                  <a:pt x="68580" y="66313"/>
                </a:cubicBezTo>
                <a:cubicBezTo>
                  <a:pt x="70760" y="61951"/>
                  <a:pt x="75138" y="59068"/>
                  <a:pt x="78782" y="55828"/>
                </a:cubicBezTo>
                <a:cubicBezTo>
                  <a:pt x="85146" y="50171"/>
                  <a:pt x="94807" y="48378"/>
                  <a:pt x="100036" y="41658"/>
                </a:cubicBezTo>
                <a:cubicBezTo>
                  <a:pt x="106328" y="33572"/>
                  <a:pt x="96063" y="18709"/>
                  <a:pt x="102870" y="11052"/>
                </a:cubicBezTo>
                <a:cubicBezTo>
                  <a:pt x="108797" y="4385"/>
                  <a:pt x="121047" y="5678"/>
                  <a:pt x="129509" y="8502"/>
                </a:cubicBezTo>
              </a:path>
            </a:pathLst>
          </a:custGeom>
          <a:noFill/>
          <a:ln w="19050" cap="flat" cmpd="sng">
            <a:solidFill>
              <a:schemeClr val="accent1"/>
            </a:solidFill>
            <a:prstDash val="dot"/>
            <a:round/>
            <a:headEnd type="none" w="med" len="med"/>
            <a:tailEnd type="none" w="med" len="med"/>
          </a:ln>
        </p:spPr>
      </p:sp>
      <p:sp>
        <p:nvSpPr>
          <p:cNvPr id="246" name="Google Shape;246;p34"/>
          <p:cNvSpPr/>
          <p:nvPr/>
        </p:nvSpPr>
        <p:spPr>
          <a:xfrm>
            <a:off x="-75575" y="2311568"/>
            <a:ext cx="3195150" cy="2938875"/>
          </a:xfrm>
          <a:custGeom>
            <a:avLst/>
            <a:gdLst/>
            <a:ahLst/>
            <a:cxnLst/>
            <a:rect l="l" t="t" r="r" b="b"/>
            <a:pathLst>
              <a:path w="127806" h="117555" extrusionOk="0">
                <a:moveTo>
                  <a:pt x="0" y="48692"/>
                </a:moveTo>
                <a:cubicBezTo>
                  <a:pt x="3237" y="41137"/>
                  <a:pt x="12978" y="38603"/>
                  <a:pt x="19553" y="33672"/>
                </a:cubicBezTo>
                <a:cubicBezTo>
                  <a:pt x="25037" y="29560"/>
                  <a:pt x="27457" y="17548"/>
                  <a:pt x="22104" y="13268"/>
                </a:cubicBezTo>
                <a:cubicBezTo>
                  <a:pt x="20118" y="11680"/>
                  <a:pt x="16999" y="17511"/>
                  <a:pt x="18137" y="19786"/>
                </a:cubicBezTo>
                <a:cubicBezTo>
                  <a:pt x="19715" y="22940"/>
                  <a:pt x="24612" y="24235"/>
                  <a:pt x="28055" y="23470"/>
                </a:cubicBezTo>
                <a:cubicBezTo>
                  <a:pt x="42810" y="20189"/>
                  <a:pt x="52630" y="-3638"/>
                  <a:pt x="67163" y="516"/>
                </a:cubicBezTo>
                <a:cubicBezTo>
                  <a:pt x="73212" y="2245"/>
                  <a:pt x="75997" y="9650"/>
                  <a:pt x="81332" y="12985"/>
                </a:cubicBezTo>
                <a:cubicBezTo>
                  <a:pt x="85310" y="15471"/>
                  <a:pt x="91672" y="14913"/>
                  <a:pt x="94085" y="18936"/>
                </a:cubicBezTo>
                <a:cubicBezTo>
                  <a:pt x="97713" y="24985"/>
                  <a:pt x="97304" y="33068"/>
                  <a:pt x="101453" y="38773"/>
                </a:cubicBezTo>
                <a:cubicBezTo>
                  <a:pt x="104631" y="43143"/>
                  <a:pt x="109127" y="47739"/>
                  <a:pt x="114489" y="48408"/>
                </a:cubicBezTo>
                <a:cubicBezTo>
                  <a:pt x="117972" y="48843"/>
                  <a:pt x="125428" y="47417"/>
                  <a:pt x="124124" y="44158"/>
                </a:cubicBezTo>
                <a:cubicBezTo>
                  <a:pt x="122222" y="39404"/>
                  <a:pt x="111302" y="48429"/>
                  <a:pt x="111938" y="53509"/>
                </a:cubicBezTo>
                <a:cubicBezTo>
                  <a:pt x="112535" y="58271"/>
                  <a:pt x="118143" y="60914"/>
                  <a:pt x="120440" y="65128"/>
                </a:cubicBezTo>
                <a:cubicBezTo>
                  <a:pt x="123682" y="71075"/>
                  <a:pt x="124603" y="78607"/>
                  <a:pt x="123274" y="85249"/>
                </a:cubicBezTo>
                <a:cubicBezTo>
                  <a:pt x="122775" y="87743"/>
                  <a:pt x="119280" y="89531"/>
                  <a:pt x="116756" y="89216"/>
                </a:cubicBezTo>
                <a:cubicBezTo>
                  <a:pt x="114870" y="88981"/>
                  <a:pt x="113683" y="85943"/>
                  <a:pt x="114205" y="84115"/>
                </a:cubicBezTo>
                <a:cubicBezTo>
                  <a:pt x="115478" y="79661"/>
                  <a:pt x="126193" y="83646"/>
                  <a:pt x="127524" y="88083"/>
                </a:cubicBezTo>
                <a:cubicBezTo>
                  <a:pt x="129279" y="93933"/>
                  <a:pt x="121031" y="98431"/>
                  <a:pt x="117889" y="103669"/>
                </a:cubicBezTo>
                <a:cubicBezTo>
                  <a:pt x="115496" y="107659"/>
                  <a:pt x="114892" y="116085"/>
                  <a:pt x="119306" y="117555"/>
                </a:cubicBezTo>
              </a:path>
            </a:pathLst>
          </a:custGeom>
          <a:noFill/>
          <a:ln w="19050" cap="flat" cmpd="sng">
            <a:solidFill>
              <a:schemeClr val="accent1"/>
            </a:solidFill>
            <a:prstDash val="dot"/>
            <a:round/>
            <a:headEnd type="none" w="med" len="med"/>
            <a:tailEnd type="none" w="med" len="med"/>
          </a:ln>
        </p:spPr>
      </p:sp>
      <p:sp>
        <p:nvSpPr>
          <p:cNvPr id="10" name="Google Shape;263;p36">
            <a:extLst>
              <a:ext uri="{FF2B5EF4-FFF2-40B4-BE49-F238E27FC236}">
                <a16:creationId xmlns:a16="http://schemas.microsoft.com/office/drawing/2014/main" id="{91FF6CB1-ABA9-4FCA-A3C8-6BA50E2492B5}"/>
              </a:ext>
            </a:extLst>
          </p:cNvPr>
          <p:cNvSpPr txBox="1">
            <a:spLocks/>
          </p:cNvSpPr>
          <p:nvPr/>
        </p:nvSpPr>
        <p:spPr>
          <a:xfrm>
            <a:off x="901036" y="728192"/>
            <a:ext cx="6357485" cy="8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400"/>
              <a:buFont typeface="Merienda One"/>
              <a:buNone/>
              <a:defRPr sz="2400" b="0" i="0" u="none" strike="noStrike" cap="none">
                <a:solidFill>
                  <a:schemeClr val="accent2"/>
                </a:solidFill>
                <a:latin typeface="Merienda One"/>
                <a:ea typeface="Merienda One"/>
                <a:cs typeface="Merienda One"/>
                <a:sym typeface="Merienda One"/>
              </a:defRPr>
            </a:lvl1pPr>
            <a:lvl2pPr marR="0" lvl="1" algn="l" rtl="0">
              <a:lnSpc>
                <a:spcPct val="100000"/>
              </a:lnSpc>
              <a:spcBef>
                <a:spcPts val="0"/>
              </a:spcBef>
              <a:spcAft>
                <a:spcPts val="0"/>
              </a:spcAft>
              <a:buClr>
                <a:schemeClr val="accent2"/>
              </a:buClr>
              <a:buSzPts val="2400"/>
              <a:buFont typeface="Merienda One"/>
              <a:buNone/>
              <a:defRPr sz="2400" b="0" i="0" u="none" strike="noStrike" cap="none">
                <a:solidFill>
                  <a:schemeClr val="accent2"/>
                </a:solidFill>
                <a:latin typeface="Merienda One"/>
                <a:ea typeface="Merienda One"/>
                <a:cs typeface="Merienda One"/>
                <a:sym typeface="Merienda One"/>
              </a:defRPr>
            </a:lvl2pPr>
            <a:lvl3pPr marR="0" lvl="2" algn="l" rtl="0">
              <a:lnSpc>
                <a:spcPct val="100000"/>
              </a:lnSpc>
              <a:spcBef>
                <a:spcPts val="0"/>
              </a:spcBef>
              <a:spcAft>
                <a:spcPts val="0"/>
              </a:spcAft>
              <a:buClr>
                <a:schemeClr val="accent2"/>
              </a:buClr>
              <a:buSzPts val="2400"/>
              <a:buFont typeface="Merienda One"/>
              <a:buNone/>
              <a:defRPr sz="2400" b="0" i="0" u="none" strike="noStrike" cap="none">
                <a:solidFill>
                  <a:schemeClr val="accent2"/>
                </a:solidFill>
                <a:latin typeface="Merienda One"/>
                <a:ea typeface="Merienda One"/>
                <a:cs typeface="Merienda One"/>
                <a:sym typeface="Merienda One"/>
              </a:defRPr>
            </a:lvl3pPr>
            <a:lvl4pPr marR="0" lvl="3" algn="l" rtl="0">
              <a:lnSpc>
                <a:spcPct val="100000"/>
              </a:lnSpc>
              <a:spcBef>
                <a:spcPts val="0"/>
              </a:spcBef>
              <a:spcAft>
                <a:spcPts val="0"/>
              </a:spcAft>
              <a:buClr>
                <a:schemeClr val="accent2"/>
              </a:buClr>
              <a:buSzPts val="2400"/>
              <a:buFont typeface="Merienda One"/>
              <a:buNone/>
              <a:defRPr sz="2400" b="0" i="0" u="none" strike="noStrike" cap="none">
                <a:solidFill>
                  <a:schemeClr val="accent2"/>
                </a:solidFill>
                <a:latin typeface="Merienda One"/>
                <a:ea typeface="Merienda One"/>
                <a:cs typeface="Merienda One"/>
                <a:sym typeface="Merienda One"/>
              </a:defRPr>
            </a:lvl4pPr>
            <a:lvl5pPr marR="0" lvl="4" algn="l" rtl="0">
              <a:lnSpc>
                <a:spcPct val="100000"/>
              </a:lnSpc>
              <a:spcBef>
                <a:spcPts val="0"/>
              </a:spcBef>
              <a:spcAft>
                <a:spcPts val="0"/>
              </a:spcAft>
              <a:buClr>
                <a:schemeClr val="accent2"/>
              </a:buClr>
              <a:buSzPts val="2400"/>
              <a:buFont typeface="Merienda One"/>
              <a:buNone/>
              <a:defRPr sz="2400" b="0" i="0" u="none" strike="noStrike" cap="none">
                <a:solidFill>
                  <a:schemeClr val="accent2"/>
                </a:solidFill>
                <a:latin typeface="Merienda One"/>
                <a:ea typeface="Merienda One"/>
                <a:cs typeface="Merienda One"/>
                <a:sym typeface="Merienda One"/>
              </a:defRPr>
            </a:lvl5pPr>
            <a:lvl6pPr marR="0" lvl="5" algn="l" rtl="0">
              <a:lnSpc>
                <a:spcPct val="100000"/>
              </a:lnSpc>
              <a:spcBef>
                <a:spcPts val="0"/>
              </a:spcBef>
              <a:spcAft>
                <a:spcPts val="0"/>
              </a:spcAft>
              <a:buClr>
                <a:schemeClr val="accent2"/>
              </a:buClr>
              <a:buSzPts val="2400"/>
              <a:buFont typeface="Merienda One"/>
              <a:buNone/>
              <a:defRPr sz="2400" b="0" i="0" u="none" strike="noStrike" cap="none">
                <a:solidFill>
                  <a:schemeClr val="accent2"/>
                </a:solidFill>
                <a:latin typeface="Merienda One"/>
                <a:ea typeface="Merienda One"/>
                <a:cs typeface="Merienda One"/>
                <a:sym typeface="Merienda One"/>
              </a:defRPr>
            </a:lvl6pPr>
            <a:lvl7pPr marR="0" lvl="6" algn="l" rtl="0">
              <a:lnSpc>
                <a:spcPct val="100000"/>
              </a:lnSpc>
              <a:spcBef>
                <a:spcPts val="0"/>
              </a:spcBef>
              <a:spcAft>
                <a:spcPts val="0"/>
              </a:spcAft>
              <a:buClr>
                <a:schemeClr val="accent2"/>
              </a:buClr>
              <a:buSzPts val="2400"/>
              <a:buFont typeface="Merienda One"/>
              <a:buNone/>
              <a:defRPr sz="2400" b="0" i="0" u="none" strike="noStrike" cap="none">
                <a:solidFill>
                  <a:schemeClr val="accent2"/>
                </a:solidFill>
                <a:latin typeface="Merienda One"/>
                <a:ea typeface="Merienda One"/>
                <a:cs typeface="Merienda One"/>
                <a:sym typeface="Merienda One"/>
              </a:defRPr>
            </a:lvl7pPr>
            <a:lvl8pPr marR="0" lvl="7" algn="l" rtl="0">
              <a:lnSpc>
                <a:spcPct val="100000"/>
              </a:lnSpc>
              <a:spcBef>
                <a:spcPts val="0"/>
              </a:spcBef>
              <a:spcAft>
                <a:spcPts val="0"/>
              </a:spcAft>
              <a:buClr>
                <a:schemeClr val="accent2"/>
              </a:buClr>
              <a:buSzPts val="2400"/>
              <a:buFont typeface="Merienda One"/>
              <a:buNone/>
              <a:defRPr sz="2400" b="0" i="0" u="none" strike="noStrike" cap="none">
                <a:solidFill>
                  <a:schemeClr val="accent2"/>
                </a:solidFill>
                <a:latin typeface="Merienda One"/>
                <a:ea typeface="Merienda One"/>
                <a:cs typeface="Merienda One"/>
                <a:sym typeface="Merienda One"/>
              </a:defRPr>
            </a:lvl8pPr>
            <a:lvl9pPr marR="0" lvl="8" algn="l" rtl="0">
              <a:lnSpc>
                <a:spcPct val="100000"/>
              </a:lnSpc>
              <a:spcBef>
                <a:spcPts val="0"/>
              </a:spcBef>
              <a:spcAft>
                <a:spcPts val="0"/>
              </a:spcAft>
              <a:buClr>
                <a:schemeClr val="accent2"/>
              </a:buClr>
              <a:buSzPts val="2400"/>
              <a:buFont typeface="Merienda One"/>
              <a:buNone/>
              <a:defRPr sz="2400" b="0" i="0" u="none" strike="noStrike" cap="none">
                <a:solidFill>
                  <a:schemeClr val="accent2"/>
                </a:solidFill>
                <a:latin typeface="Merienda One"/>
                <a:ea typeface="Merienda One"/>
                <a:cs typeface="Merienda One"/>
                <a:sym typeface="Merienda One"/>
              </a:defRPr>
            </a:lvl9pPr>
          </a:lstStyle>
          <a:p>
            <a:pPr algn="ctr"/>
            <a:r>
              <a:rPr lang="en-CA" sz="3500" dirty="0">
                <a:solidFill>
                  <a:schemeClr val="accent1"/>
                </a:solidFill>
              </a:rPr>
              <a:t>Main Features</a:t>
            </a:r>
            <a:endParaRPr lang="en-CA" sz="3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36"/>
          <p:cNvPicPr preferRelativeResize="0"/>
          <p:nvPr/>
        </p:nvPicPr>
        <p:blipFill rotWithShape="1">
          <a:blip r:embed="rId3">
            <a:alphaModFix/>
          </a:blip>
          <a:srcRect l="79" r="79"/>
          <a:stretch/>
        </p:blipFill>
        <p:spPr>
          <a:xfrm rot="6009550">
            <a:off x="1071612" y="3482194"/>
            <a:ext cx="1101852" cy="925537"/>
          </a:xfrm>
          <a:prstGeom prst="rect">
            <a:avLst/>
          </a:prstGeom>
          <a:noFill/>
          <a:ln>
            <a:noFill/>
          </a:ln>
        </p:spPr>
      </p:pic>
      <p:pic>
        <p:nvPicPr>
          <p:cNvPr id="258" name="Google Shape;258;p36"/>
          <p:cNvPicPr preferRelativeResize="0"/>
          <p:nvPr/>
        </p:nvPicPr>
        <p:blipFill rotWithShape="1">
          <a:blip r:embed="rId4">
            <a:alphaModFix/>
          </a:blip>
          <a:srcRect t="19" b="9"/>
          <a:stretch/>
        </p:blipFill>
        <p:spPr>
          <a:xfrm>
            <a:off x="1245796" y="1671728"/>
            <a:ext cx="946402" cy="1025275"/>
          </a:xfrm>
          <a:prstGeom prst="rect">
            <a:avLst/>
          </a:prstGeom>
          <a:noFill/>
          <a:ln>
            <a:noFill/>
          </a:ln>
        </p:spPr>
      </p:pic>
      <p:sp>
        <p:nvSpPr>
          <p:cNvPr id="259" name="Google Shape;259;p36"/>
          <p:cNvSpPr txBox="1">
            <a:spLocks noGrp="1"/>
          </p:cNvSpPr>
          <p:nvPr>
            <p:ph type="subTitle" idx="1"/>
          </p:nvPr>
        </p:nvSpPr>
        <p:spPr>
          <a:xfrm>
            <a:off x="2489150" y="1998971"/>
            <a:ext cx="6083277" cy="471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100" dirty="0">
                <a:solidFill>
                  <a:schemeClr val="bg2">
                    <a:lumMod val="50000"/>
                  </a:schemeClr>
                </a:solidFill>
                <a:latin typeface="Merienda One"/>
                <a:ea typeface="Merienda One"/>
                <a:cs typeface="Merienda One"/>
                <a:sym typeface="Merienda One"/>
              </a:rPr>
              <a:t>Connecting the real world with the virtual world</a:t>
            </a:r>
            <a:endParaRPr sz="2100" dirty="0">
              <a:solidFill>
                <a:schemeClr val="bg2">
                  <a:lumMod val="50000"/>
                </a:schemeClr>
              </a:solidFill>
              <a:latin typeface="Merienda One"/>
              <a:ea typeface="Merienda One"/>
              <a:cs typeface="Merienda One"/>
              <a:sym typeface="Merienda One"/>
            </a:endParaRPr>
          </a:p>
        </p:txBody>
      </p:sp>
      <p:sp>
        <p:nvSpPr>
          <p:cNvPr id="263" name="Google Shape;263;p36"/>
          <p:cNvSpPr txBox="1">
            <a:spLocks noGrp="1"/>
          </p:cNvSpPr>
          <p:nvPr>
            <p:ph type="title"/>
          </p:nvPr>
        </p:nvSpPr>
        <p:spPr>
          <a:xfrm>
            <a:off x="1069850" y="445025"/>
            <a:ext cx="7360800" cy="8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rPr>
              <a:t>Characteristics</a:t>
            </a:r>
            <a:endParaRPr dirty="0">
              <a:solidFill>
                <a:schemeClr val="accent1"/>
              </a:solidFill>
            </a:endParaRPr>
          </a:p>
        </p:txBody>
      </p:sp>
      <p:sp>
        <p:nvSpPr>
          <p:cNvPr id="264" name="Google Shape;264;p36"/>
          <p:cNvSpPr/>
          <p:nvPr/>
        </p:nvSpPr>
        <p:spPr>
          <a:xfrm>
            <a:off x="571573" y="-47225"/>
            <a:ext cx="2094650" cy="5271025"/>
          </a:xfrm>
          <a:custGeom>
            <a:avLst/>
            <a:gdLst/>
            <a:ahLst/>
            <a:cxnLst/>
            <a:rect l="l" t="t" r="r" b="b"/>
            <a:pathLst>
              <a:path w="83786" h="210841" extrusionOk="0">
                <a:moveTo>
                  <a:pt x="1886" y="0"/>
                </a:moveTo>
                <a:cubicBezTo>
                  <a:pt x="15580" y="2735"/>
                  <a:pt x="29056" y="16466"/>
                  <a:pt x="30792" y="30322"/>
                </a:cubicBezTo>
                <a:cubicBezTo>
                  <a:pt x="31759" y="38043"/>
                  <a:pt x="17216" y="48057"/>
                  <a:pt x="11238" y="43075"/>
                </a:cubicBezTo>
                <a:cubicBezTo>
                  <a:pt x="8970" y="41185"/>
                  <a:pt x="8017" y="36378"/>
                  <a:pt x="10105" y="34290"/>
                </a:cubicBezTo>
                <a:cubicBezTo>
                  <a:pt x="12633" y="31762"/>
                  <a:pt x="17042" y="31580"/>
                  <a:pt x="20590" y="32023"/>
                </a:cubicBezTo>
                <a:cubicBezTo>
                  <a:pt x="27420" y="32876"/>
                  <a:pt x="35518" y="40201"/>
                  <a:pt x="34759" y="47042"/>
                </a:cubicBezTo>
                <a:cubicBezTo>
                  <a:pt x="33616" y="57343"/>
                  <a:pt x="20614" y="62198"/>
                  <a:pt x="13789" y="69997"/>
                </a:cubicBezTo>
                <a:cubicBezTo>
                  <a:pt x="5614" y="79338"/>
                  <a:pt x="1811" y="95147"/>
                  <a:pt x="6704" y="106554"/>
                </a:cubicBezTo>
                <a:cubicBezTo>
                  <a:pt x="8729" y="111275"/>
                  <a:pt x="14757" y="116018"/>
                  <a:pt x="19740" y="114772"/>
                </a:cubicBezTo>
                <a:cubicBezTo>
                  <a:pt x="22207" y="114155"/>
                  <a:pt x="23134" y="109520"/>
                  <a:pt x="21723" y="107404"/>
                </a:cubicBezTo>
                <a:cubicBezTo>
                  <a:pt x="18957" y="103257"/>
                  <a:pt x="11344" y="102432"/>
                  <a:pt x="6987" y="104853"/>
                </a:cubicBezTo>
                <a:cubicBezTo>
                  <a:pt x="1988" y="107631"/>
                  <a:pt x="-1035" y="115206"/>
                  <a:pt x="469" y="120723"/>
                </a:cubicBezTo>
                <a:cubicBezTo>
                  <a:pt x="3951" y="133494"/>
                  <a:pt x="26972" y="123739"/>
                  <a:pt x="40144" y="122424"/>
                </a:cubicBezTo>
                <a:cubicBezTo>
                  <a:pt x="48562" y="121583"/>
                  <a:pt x="58465" y="127327"/>
                  <a:pt x="62248" y="134893"/>
                </a:cubicBezTo>
                <a:cubicBezTo>
                  <a:pt x="64554" y="139505"/>
                  <a:pt x="66820" y="145583"/>
                  <a:pt x="64515" y="150196"/>
                </a:cubicBezTo>
                <a:cubicBezTo>
                  <a:pt x="62374" y="154480"/>
                  <a:pt x="54208" y="157062"/>
                  <a:pt x="50629" y="153880"/>
                </a:cubicBezTo>
                <a:cubicBezTo>
                  <a:pt x="48063" y="151599"/>
                  <a:pt x="49065" y="145382"/>
                  <a:pt x="52046" y="143678"/>
                </a:cubicBezTo>
                <a:cubicBezTo>
                  <a:pt x="55922" y="141462"/>
                  <a:pt x="61650" y="142619"/>
                  <a:pt x="65365" y="145095"/>
                </a:cubicBezTo>
                <a:cubicBezTo>
                  <a:pt x="80614" y="155258"/>
                  <a:pt x="63337" y="181859"/>
                  <a:pt x="65365" y="200072"/>
                </a:cubicBezTo>
                <a:cubicBezTo>
                  <a:pt x="66152" y="207141"/>
                  <a:pt x="78757" y="205812"/>
                  <a:pt x="83786" y="210841"/>
                </a:cubicBezTo>
              </a:path>
            </a:pathLst>
          </a:custGeom>
          <a:noFill/>
          <a:ln w="19050" cap="flat" cmpd="sng">
            <a:solidFill>
              <a:schemeClr val="accent1"/>
            </a:solidFill>
            <a:prstDash val="dot"/>
            <a:round/>
            <a:headEnd type="none" w="med" len="med"/>
            <a:tailEnd type="none" w="med" len="med"/>
          </a:ln>
        </p:spPr>
      </p:sp>
      <p:sp>
        <p:nvSpPr>
          <p:cNvPr id="10" name="Google Shape;261;p36">
            <a:extLst>
              <a:ext uri="{FF2B5EF4-FFF2-40B4-BE49-F238E27FC236}">
                <a16:creationId xmlns:a16="http://schemas.microsoft.com/office/drawing/2014/main" id="{E5093A9F-DD15-443D-99B6-9DB1C74B8712}"/>
              </a:ext>
            </a:extLst>
          </p:cNvPr>
          <p:cNvSpPr txBox="1">
            <a:spLocks/>
          </p:cNvSpPr>
          <p:nvPr/>
        </p:nvSpPr>
        <p:spPr>
          <a:xfrm>
            <a:off x="2491803" y="3169783"/>
            <a:ext cx="2729100" cy="47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1pPr>
            <a:lvl2pPr marL="914400" marR="0" lvl="1" indent="-330200" algn="l"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2pPr>
            <a:lvl3pPr marL="1371600" marR="0" lvl="2" indent="-330200" algn="l"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3pPr>
            <a:lvl4pPr marL="1828800" marR="0" lvl="3" indent="-330200" algn="l"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4pPr>
            <a:lvl5pPr marL="2286000" marR="0" lvl="4" indent="-330200" algn="l"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5pPr>
            <a:lvl6pPr marL="2743200" marR="0" lvl="5" indent="-330200" algn="l"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6pPr>
            <a:lvl7pPr marL="3200400" marR="0" lvl="6" indent="-330200" algn="l"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7pPr>
            <a:lvl8pPr marL="3657600" marR="0" lvl="7" indent="-330200" algn="l"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8pPr>
            <a:lvl9pPr marL="4114800" marR="0" lvl="8" indent="-330200" algn="l"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9pPr>
          </a:lstStyle>
          <a:p>
            <a:pPr marL="0" indent="0">
              <a:spcAft>
                <a:spcPts val="1200"/>
              </a:spcAft>
            </a:pPr>
            <a:endParaRPr lang="en-CA" dirty="0"/>
          </a:p>
        </p:txBody>
      </p:sp>
      <p:sp>
        <p:nvSpPr>
          <p:cNvPr id="11" name="Google Shape;261;p36">
            <a:extLst>
              <a:ext uri="{FF2B5EF4-FFF2-40B4-BE49-F238E27FC236}">
                <a16:creationId xmlns:a16="http://schemas.microsoft.com/office/drawing/2014/main" id="{E7E6069C-3EFA-407E-AC98-711C6EC2AD87}"/>
              </a:ext>
            </a:extLst>
          </p:cNvPr>
          <p:cNvSpPr txBox="1">
            <a:spLocks/>
          </p:cNvSpPr>
          <p:nvPr/>
        </p:nvSpPr>
        <p:spPr>
          <a:xfrm>
            <a:off x="2489150" y="3640783"/>
            <a:ext cx="5941500" cy="47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1pPr>
            <a:lvl2pPr marL="914400" marR="0" lvl="1" indent="-330200" algn="l"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2pPr>
            <a:lvl3pPr marL="1371600" marR="0" lvl="2" indent="-330200" algn="l"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3pPr>
            <a:lvl4pPr marL="1828800" marR="0" lvl="3" indent="-330200" algn="l"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4pPr>
            <a:lvl5pPr marL="2286000" marR="0" lvl="4" indent="-330200" algn="l"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5pPr>
            <a:lvl6pPr marL="2743200" marR="0" lvl="5" indent="-330200" algn="l"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6pPr>
            <a:lvl7pPr marL="3200400" marR="0" lvl="6" indent="-330200" algn="l"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7pPr>
            <a:lvl8pPr marL="3657600" marR="0" lvl="7" indent="-330200" algn="l"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8pPr>
            <a:lvl9pPr marL="4114800" marR="0" lvl="8" indent="-330200" algn="l" rtl="0">
              <a:lnSpc>
                <a:spcPct val="100000"/>
              </a:lnSpc>
              <a:spcBef>
                <a:spcPts val="0"/>
              </a:spcBef>
              <a:spcAft>
                <a:spcPts val="0"/>
              </a:spcAft>
              <a:buClr>
                <a:schemeClr val="accent2"/>
              </a:buClr>
              <a:buSzPts val="2100"/>
              <a:buFont typeface="Merienda One"/>
              <a:buNone/>
              <a:defRPr sz="2100" b="0" i="0" u="none" strike="noStrike" cap="none">
                <a:solidFill>
                  <a:schemeClr val="accent2"/>
                </a:solidFill>
                <a:latin typeface="Merienda One"/>
                <a:ea typeface="Merienda One"/>
                <a:cs typeface="Merienda One"/>
                <a:sym typeface="Merienda One"/>
              </a:defRPr>
            </a:lvl9pPr>
          </a:lstStyle>
          <a:p>
            <a:pPr marL="0" indent="0">
              <a:spcAft>
                <a:spcPts val="1200"/>
              </a:spcAft>
            </a:pPr>
            <a:r>
              <a:rPr lang="en-CA" dirty="0">
                <a:solidFill>
                  <a:schemeClr val="bg2">
                    <a:lumMod val="50000"/>
                  </a:schemeClr>
                </a:solidFill>
              </a:rPr>
              <a:t>Shooting the 3D Models with help of a weapon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6"/>
          <p:cNvSpPr txBox="1">
            <a:spLocks noGrp="1"/>
          </p:cNvSpPr>
          <p:nvPr>
            <p:ph type="title"/>
          </p:nvPr>
        </p:nvSpPr>
        <p:spPr>
          <a:xfrm>
            <a:off x="1109263" y="579504"/>
            <a:ext cx="5788200" cy="7842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Technologies </a:t>
            </a:r>
            <a:r>
              <a:rPr lang="en-CA" sz="2800" dirty="0"/>
              <a:t>&amp;</a:t>
            </a:r>
            <a:r>
              <a:rPr lang="en" sz="2800" dirty="0"/>
              <a:t> Justifications</a:t>
            </a:r>
            <a:endParaRPr sz="2800" dirty="0"/>
          </a:p>
        </p:txBody>
      </p:sp>
      <p:sp>
        <p:nvSpPr>
          <p:cNvPr id="2" name="TextBox 1">
            <a:extLst>
              <a:ext uri="{FF2B5EF4-FFF2-40B4-BE49-F238E27FC236}">
                <a16:creationId xmlns:a16="http://schemas.microsoft.com/office/drawing/2014/main" id="{BD09EF11-C66C-4409-A5CC-B63BCD36409C}"/>
              </a:ext>
            </a:extLst>
          </p:cNvPr>
          <p:cNvSpPr txBox="1"/>
          <p:nvPr/>
        </p:nvSpPr>
        <p:spPr>
          <a:xfrm>
            <a:off x="646386" y="1474076"/>
            <a:ext cx="7141779" cy="3908762"/>
          </a:xfrm>
          <a:prstGeom prst="rect">
            <a:avLst/>
          </a:prstGeom>
          <a:noFill/>
        </p:spPr>
        <p:txBody>
          <a:bodyPr wrap="square" rtlCol="0">
            <a:spAutoFit/>
          </a:bodyPr>
          <a:lstStyle/>
          <a:p>
            <a:pPr lvl="0"/>
            <a:r>
              <a:rPr lang="en-US" sz="1600" dirty="0">
                <a:solidFill>
                  <a:schemeClr val="accent4">
                    <a:lumMod val="50000"/>
                  </a:schemeClr>
                </a:solidFill>
                <a:latin typeface="Merienda One"/>
                <a:sym typeface="DM Sans"/>
              </a:rPr>
              <a:t>Veggie HuntAR game’s main motto is to implement Augmented Reality (AR), which is nothing but connecting Real-world with the Virtual world.</a:t>
            </a:r>
          </a:p>
          <a:p>
            <a:pPr lvl="0"/>
            <a:endParaRPr lang="en-US" sz="2800" dirty="0">
              <a:solidFill>
                <a:schemeClr val="accent2"/>
              </a:solidFill>
              <a:latin typeface="Merienda One"/>
              <a:sym typeface="DM Sans"/>
            </a:endParaRPr>
          </a:p>
          <a:p>
            <a:pPr lvl="0"/>
            <a:r>
              <a:rPr lang="en-US" sz="2000" dirty="0">
                <a:solidFill>
                  <a:schemeClr val="accent2"/>
                </a:solidFill>
                <a:latin typeface="Merienda One"/>
                <a:sym typeface="DM Sans"/>
              </a:rPr>
              <a:t>Why AR?</a:t>
            </a:r>
          </a:p>
          <a:p>
            <a:pPr lvl="0"/>
            <a:r>
              <a:rPr lang="en-US" sz="1600" dirty="0">
                <a:solidFill>
                  <a:schemeClr val="accent4">
                    <a:lumMod val="50000"/>
                  </a:schemeClr>
                </a:solidFill>
                <a:latin typeface="Merienda One"/>
              </a:rPr>
              <a:t>Augmented reality, is a technique that adds layers to the world as we are used to it. These layers could be visual, auditory, and sensory information to intensify your experience. This helps players to be aware of and can still interact with their environment.</a:t>
            </a:r>
            <a:endParaRPr lang="en-US" sz="1600" dirty="0">
              <a:solidFill>
                <a:schemeClr val="accent4">
                  <a:lumMod val="50000"/>
                </a:schemeClr>
              </a:solidFill>
              <a:latin typeface="Merienda One"/>
              <a:sym typeface="DM Sans"/>
            </a:endParaRPr>
          </a:p>
          <a:p>
            <a:pPr lvl="0"/>
            <a:endParaRPr lang="en-US" sz="1600" dirty="0">
              <a:solidFill>
                <a:schemeClr val="accent4">
                  <a:lumMod val="50000"/>
                </a:schemeClr>
              </a:solidFill>
              <a:latin typeface="Merienda One"/>
              <a:sym typeface="DM Sans"/>
            </a:endParaRPr>
          </a:p>
          <a:p>
            <a:pPr lvl="0"/>
            <a:r>
              <a:rPr lang="en-US" sz="1600" dirty="0">
                <a:solidFill>
                  <a:schemeClr val="accent4">
                    <a:lumMod val="50000"/>
                  </a:schemeClr>
                </a:solidFill>
                <a:latin typeface="Merienda One"/>
                <a:sym typeface="DM Sans"/>
              </a:rPr>
              <a:t>C# is used to develop the game and implement the game in multiple platforms.</a:t>
            </a:r>
          </a:p>
          <a:p>
            <a:pPr lvl="0"/>
            <a:endParaRPr lang="en-US" sz="1600" dirty="0">
              <a:solidFill>
                <a:schemeClr val="accent4">
                  <a:lumMod val="50000"/>
                </a:schemeClr>
              </a:solidFill>
              <a:latin typeface="Merienda One"/>
              <a:sym typeface="DM Sans"/>
            </a:endParaRPr>
          </a:p>
          <a:p>
            <a:endParaRPr lang="en-CA" sz="1600" dirty="0"/>
          </a:p>
        </p:txBody>
      </p:sp>
    </p:spTree>
  </p:cSld>
  <p:clrMapOvr>
    <a:masterClrMapping/>
  </p:clrMapOvr>
</p:sld>
</file>

<file path=ppt/theme/theme1.xml><?xml version="1.0" encoding="utf-8"?>
<a:theme xmlns:a="http://schemas.openxmlformats.org/drawingml/2006/main" name="The Fruit Box Thesis by Slidesgo">
  <a:themeElements>
    <a:clrScheme name="Simple Light">
      <a:dk1>
        <a:srgbClr val="2BC7B3"/>
      </a:dk1>
      <a:lt1>
        <a:srgbClr val="2E8B76"/>
      </a:lt1>
      <a:dk2>
        <a:srgbClr val="475353"/>
      </a:dk2>
      <a:lt2>
        <a:srgbClr val="FFFFFF"/>
      </a:lt2>
      <a:accent1>
        <a:srgbClr val="2BC7B3"/>
      </a:accent1>
      <a:accent2>
        <a:srgbClr val="2E8B76"/>
      </a:accent2>
      <a:accent3>
        <a:srgbClr val="FFFFFF"/>
      </a:accent3>
      <a:accent4>
        <a:srgbClr val="475353"/>
      </a:accent4>
      <a:accent5>
        <a:srgbClr val="2BC7B3"/>
      </a:accent5>
      <a:accent6>
        <a:srgbClr val="2E8B76"/>
      </a:accent6>
      <a:hlink>
        <a:srgbClr val="4753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501</TotalTime>
  <Words>952</Words>
  <Application>Microsoft Office PowerPoint</Application>
  <PresentationFormat>On-screen Show (16:9)</PresentationFormat>
  <Paragraphs>138</Paragraphs>
  <Slides>27</Slides>
  <Notes>27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Wingdings</vt:lpstr>
      <vt:lpstr>Merienda One</vt:lpstr>
      <vt:lpstr>DM Sans</vt:lpstr>
      <vt:lpstr>Arial</vt:lpstr>
      <vt:lpstr>The Fruit Box Thesis by Slidesgo</vt:lpstr>
      <vt:lpstr>Veggie HuntAR</vt:lpstr>
      <vt:lpstr>01</vt:lpstr>
      <vt:lpstr>Problem</vt:lpstr>
      <vt:lpstr>Needs of the Customer</vt:lpstr>
      <vt:lpstr>Business Related problems</vt:lpstr>
      <vt:lpstr>Solution</vt:lpstr>
      <vt:lpstr>PowerPoint Presentation</vt:lpstr>
      <vt:lpstr>Characteristics</vt:lpstr>
      <vt:lpstr>Technologies &amp; Justifications</vt:lpstr>
      <vt:lpstr>Methodology</vt:lpstr>
      <vt:lpstr>Life Cycle</vt:lpstr>
      <vt:lpstr>Scrum </vt:lpstr>
      <vt:lpstr>PowerPoint Presentation</vt:lpstr>
      <vt:lpstr>Tools</vt:lpstr>
      <vt:lpstr>Pipeline</vt:lpstr>
      <vt:lpstr>Quality Management</vt:lpstr>
      <vt:lpstr>Quality Management</vt:lpstr>
      <vt:lpstr>Quality Management</vt:lpstr>
      <vt:lpstr>Quality Management</vt:lpstr>
      <vt:lpstr>Risk Management</vt:lpstr>
      <vt:lpstr>PowerPoint Presentation</vt:lpstr>
      <vt:lpstr>Design</vt:lpstr>
      <vt:lpstr>PowerPoint Presentation</vt:lpstr>
      <vt:lpstr>Future Work: Improvement On The Game</vt:lpstr>
      <vt:lpstr>Future Work: Improvement On The Methodology</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Veggie HuntAR</dc:title>
  <dc:creator>K.V.Keerthi</dc:creator>
  <cp:lastModifiedBy>Venkata Keerthi Karnati</cp:lastModifiedBy>
  <cp:revision>16</cp:revision>
  <dcterms:modified xsi:type="dcterms:W3CDTF">2022-04-06T19:06:37Z</dcterms:modified>
</cp:coreProperties>
</file>